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BADE-38D4-8E35-F5C5-E361489D1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95A3E-B1C0-FB34-6555-676661CF6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EC9DF-3D4E-D18A-F405-7538753B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72A6-056B-4E61-AE1F-43EF945FDCA4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9C3EC-9E93-DE6F-4400-E63F096B7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B54DE-54E9-9EBA-0B2A-A95C8AEC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41BC-F770-4792-B10B-EF648E37E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1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4AA9-26D5-F0F1-83BD-3DEFC0AD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77FE3-398E-8DAE-AB1B-B7BEC21E8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D9678-28AF-3EA8-0976-C9B98AAE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72A6-056B-4E61-AE1F-43EF945FDCA4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883A3-DE65-4D9B-A740-4CDC75EC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AD1A0-4F8B-93ED-0618-EDEC252D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41BC-F770-4792-B10B-EF648E37E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29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D86FB-8E7C-9CC4-85B8-0153B3549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83217-1254-8F88-CDFE-E80312C1E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DB938-03C3-AA10-0DF3-D5456521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72A6-056B-4E61-AE1F-43EF945FDCA4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C1D7-E940-6E71-3B4A-984B6373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09D5C-AF48-D978-F5DC-EB189749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41BC-F770-4792-B10B-EF648E37E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45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FC84-ACBE-D524-3310-749BE4C8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3F61A-69FD-5AA2-D127-7AC9C5F1B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4943C-DF48-ECEA-A784-5DB659E5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72A6-056B-4E61-AE1F-43EF945FDCA4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FE09E-B64D-6546-5831-A5C9109C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E71A4-FAD5-ECDF-8442-208406CE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41BC-F770-4792-B10B-EF648E37E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6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48F0-CDED-286D-DF76-6C863B9F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10288-A3CF-EACE-6B97-573788DA4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B86B8-F56B-6B34-0F28-02B0EC6D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72A6-056B-4E61-AE1F-43EF945FDCA4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B17D8-3379-9B83-1BB4-46474E79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89330-4168-ABFF-FBB2-CFAFBAF1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41BC-F770-4792-B10B-EF648E37E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89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9507-A8C3-5582-E3E0-D3206AC8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8FF-74F3-CBD3-DBBD-A91A088EA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15C98-2E3E-6C0C-9D98-DB7AC8541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5BD26-B809-E97D-1EFB-AB93418D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72A6-056B-4E61-AE1F-43EF945FDCA4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D97D4-E169-1AFE-E930-26258810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FF361-4B8B-C677-A4C0-98265CE7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41BC-F770-4792-B10B-EF648E37E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88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1F321-F20B-340E-E812-E1298B11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21DC5-9066-3F9F-8358-343593CF0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C4BA1-5FCD-9F68-7B2C-AF4416597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A0439-2342-73B0-4E7D-FF2CF9B7C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7D108-7CE5-0120-1558-4499E9D34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2D30CF-08BB-0C9E-C4D6-5C82DB88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72A6-056B-4E61-AE1F-43EF945FDCA4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3247A-5078-0257-8755-6A11923B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5A481-EFCF-B5D6-B0E7-CCB2E050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41BC-F770-4792-B10B-EF648E37E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D5CD-BB89-5A52-04FC-9778D913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ACA60-CA25-E727-8181-ABB7DC5C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72A6-056B-4E61-AE1F-43EF945FDCA4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75DCD-F860-10D0-A364-453EA1C9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B01BF-B13A-6953-38E9-978D2A87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41BC-F770-4792-B10B-EF648E37E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2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CC9B6-4F93-B4AC-7369-B4C13218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72A6-056B-4E61-AE1F-43EF945FDCA4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01AC0-1C1A-A0C5-B577-D4CFFAA9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E129F-15B8-0FEA-F042-787C426D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41BC-F770-4792-B10B-EF648E37E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13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4DB5-7A98-5F18-C40A-E270832C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75745-3885-96C1-5728-2FC837384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416BB-6642-DCB4-0D6B-8050663A9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391F4-CA2E-52DD-B709-DF5C5DE0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72A6-056B-4E61-AE1F-43EF945FDCA4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18168-4DF6-D67F-20D5-D71B8B8D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8CF08-FE04-564E-4840-4C27DCA4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41BC-F770-4792-B10B-EF648E37E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8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2A0C-4D3F-3A1D-AEFF-67D39359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700550-CE84-C0A0-5011-7D8549201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2B890-E34B-C1E9-D73A-02236E05B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E59AB-4EF2-3B14-81DF-D7835321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72A6-056B-4E61-AE1F-43EF945FDCA4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BEB18-D135-3D0B-06ED-9C1A0FA0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D064D-510E-1011-91E8-761133F1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41BC-F770-4792-B10B-EF648E37E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2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E2FEA-CFDB-2F33-D7A0-D80DE9F2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C9E1A-26AC-8FCE-573A-EBBD28575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F61B5-C1F0-EE5B-C46E-55D28A623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D172A6-056B-4E61-AE1F-43EF945FDCA4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F1334-569E-7929-5DE2-BED41FF3F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C20B5-A091-D4CF-94BF-6E20CD406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1641BC-F770-4792-B10B-EF648E37E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9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72D573-FD2D-FC7A-CF5E-15A8F2DA9E83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Our students in Divinity were invited by ACN to take part in two promotional videos; one for Red Wednesday 21</a:t>
            </a:r>
            <a:r>
              <a:rPr lang="en-US" sz="2200" baseline="30000" dirty="0"/>
              <a:t>st</a:t>
            </a:r>
            <a:r>
              <a:rPr lang="en-US" sz="2200" dirty="0"/>
              <a:t> November 2024 and one for ACN UK with Mustard Seeds which will be used in Catholic schools up and down the country.</a:t>
            </a:r>
          </a:p>
        </p:txBody>
      </p:sp>
      <p:pic>
        <p:nvPicPr>
          <p:cNvPr id="3" name="Picture 2" descr="A red sign in a church&#10;&#10;Description automatically generated">
            <a:extLst>
              <a:ext uri="{FF2B5EF4-FFF2-40B4-BE49-F238E27FC236}">
                <a16:creationId xmlns:a16="http://schemas.microsoft.com/office/drawing/2014/main" id="{96818172-445C-46A5-6461-7191E7B40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31944"/>
            <a:ext cx="6903720" cy="45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5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8606A-2114-3DFE-63AE-422A62BA2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65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7D547-EA53-E5AE-062B-F560DBDF5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4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6A02D-C677-7034-7C19-0576BE039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0B2E0-F4AE-1488-E8AE-2AC67474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3628"/>
            <a:ext cx="10905066" cy="53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5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4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7759A-2F8A-F98B-FBBC-21B65D423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79720"/>
            <a:ext cx="10905066" cy="38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2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6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F31B9-64FB-780E-3614-C0531BBF4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39046"/>
            <a:ext cx="10905066" cy="51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86DEB-DD4D-EE5E-8CD7-A23CDD5F18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1" b="5537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17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F4717-1BCD-5FA4-67B2-EECAB87190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9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D7A03-8F41-3F55-FCFE-C90A069E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3017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9569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4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CD870-A5D4-54F3-3635-B6F89520E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6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C830E-A691-B1AE-347E-E0A0B5D584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4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0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44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 Mulcrow</dc:creator>
  <cp:lastModifiedBy>M Mulcrow</cp:lastModifiedBy>
  <cp:revision>3</cp:revision>
  <dcterms:created xsi:type="dcterms:W3CDTF">2024-11-28T11:44:13Z</dcterms:created>
  <dcterms:modified xsi:type="dcterms:W3CDTF">2024-11-28T12:01:23Z</dcterms:modified>
</cp:coreProperties>
</file>