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77" r:id="rId2"/>
    <p:sldId id="376" r:id="rId3"/>
    <p:sldId id="375" r:id="rId4"/>
    <p:sldId id="382" r:id="rId5"/>
    <p:sldId id="374" r:id="rId6"/>
    <p:sldId id="378" r:id="rId7"/>
    <p:sldId id="386" r:id="rId8"/>
    <p:sldId id="385" r:id="rId9"/>
    <p:sldId id="373" r:id="rId10"/>
    <p:sldId id="370" r:id="rId11"/>
    <p:sldId id="379" r:id="rId12"/>
    <p:sldId id="384" r:id="rId13"/>
    <p:sldId id="383" r:id="rId14"/>
    <p:sldId id="387"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824" autoAdjust="0"/>
    <p:restoredTop sz="94660"/>
  </p:normalViewPr>
  <p:slideViewPr>
    <p:cSldViewPr snapToGrid="0">
      <p:cViewPr varScale="1">
        <p:scale>
          <a:sx n="82" d="100"/>
          <a:sy n="82" d="100"/>
        </p:scale>
        <p:origin x="499"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1D8E8-99C5-47ED-AC67-579B40C0CE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7A1D4F09-19E6-4BE1-9B11-1EB92D4214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580B3239-11B2-4256-AF8E-9E5ECA4F1813}"/>
              </a:ext>
            </a:extLst>
          </p:cNvPr>
          <p:cNvSpPr>
            <a:spLocks noGrp="1"/>
          </p:cNvSpPr>
          <p:nvPr>
            <p:ph type="dt" sz="half" idx="10"/>
          </p:nvPr>
        </p:nvSpPr>
        <p:spPr/>
        <p:txBody>
          <a:bodyPr/>
          <a:lstStyle/>
          <a:p>
            <a:fld id="{40B8E4D5-0A15-4E5C-9865-7A5194BC35A2}" type="datetimeFigureOut">
              <a:rPr lang="en-GB" smtClean="0"/>
              <a:t>27/11/2024</a:t>
            </a:fld>
            <a:endParaRPr lang="en-GB"/>
          </a:p>
        </p:txBody>
      </p:sp>
      <p:sp>
        <p:nvSpPr>
          <p:cNvPr id="5" name="Footer Placeholder 4">
            <a:extLst>
              <a:ext uri="{FF2B5EF4-FFF2-40B4-BE49-F238E27FC236}">
                <a16:creationId xmlns:a16="http://schemas.microsoft.com/office/drawing/2014/main" id="{EDAEC810-E06F-43DB-819F-14A00A267B0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CC93634-0F71-404B-BCE3-D7A59354D8DE}"/>
              </a:ext>
            </a:extLst>
          </p:cNvPr>
          <p:cNvSpPr>
            <a:spLocks noGrp="1"/>
          </p:cNvSpPr>
          <p:nvPr>
            <p:ph type="sldNum" sz="quarter" idx="12"/>
          </p:nvPr>
        </p:nvSpPr>
        <p:spPr/>
        <p:txBody>
          <a:bodyPr/>
          <a:lstStyle/>
          <a:p>
            <a:fld id="{B4F4EA66-5C94-4440-AA35-FE1BA7DA1D0B}" type="slidenum">
              <a:rPr lang="en-GB" smtClean="0"/>
              <a:t>‹#›</a:t>
            </a:fld>
            <a:endParaRPr lang="en-GB"/>
          </a:p>
        </p:txBody>
      </p:sp>
    </p:spTree>
    <p:extLst>
      <p:ext uri="{BB962C8B-B14F-4D97-AF65-F5344CB8AC3E}">
        <p14:creationId xmlns:p14="http://schemas.microsoft.com/office/powerpoint/2010/main" val="10914801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6E14D-7ED0-4707-9588-48C26DBB26A1}"/>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C511D518-B3C0-4438-8620-C656F66274F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620A92B-E11C-485A-868B-3495EB023F89}"/>
              </a:ext>
            </a:extLst>
          </p:cNvPr>
          <p:cNvSpPr>
            <a:spLocks noGrp="1"/>
          </p:cNvSpPr>
          <p:nvPr>
            <p:ph type="dt" sz="half" idx="10"/>
          </p:nvPr>
        </p:nvSpPr>
        <p:spPr/>
        <p:txBody>
          <a:bodyPr/>
          <a:lstStyle/>
          <a:p>
            <a:fld id="{40B8E4D5-0A15-4E5C-9865-7A5194BC35A2}" type="datetimeFigureOut">
              <a:rPr lang="en-GB" smtClean="0"/>
              <a:t>27/11/2024</a:t>
            </a:fld>
            <a:endParaRPr lang="en-GB"/>
          </a:p>
        </p:txBody>
      </p:sp>
      <p:sp>
        <p:nvSpPr>
          <p:cNvPr id="5" name="Footer Placeholder 4">
            <a:extLst>
              <a:ext uri="{FF2B5EF4-FFF2-40B4-BE49-F238E27FC236}">
                <a16:creationId xmlns:a16="http://schemas.microsoft.com/office/drawing/2014/main" id="{F0B5A661-37F8-4B5E-9FC7-35C7E38D39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B321AF9-BB46-4B8F-91EC-EE067B4F4E84}"/>
              </a:ext>
            </a:extLst>
          </p:cNvPr>
          <p:cNvSpPr>
            <a:spLocks noGrp="1"/>
          </p:cNvSpPr>
          <p:nvPr>
            <p:ph type="sldNum" sz="quarter" idx="12"/>
          </p:nvPr>
        </p:nvSpPr>
        <p:spPr/>
        <p:txBody>
          <a:bodyPr/>
          <a:lstStyle/>
          <a:p>
            <a:fld id="{B4F4EA66-5C94-4440-AA35-FE1BA7DA1D0B}" type="slidenum">
              <a:rPr lang="en-GB" smtClean="0"/>
              <a:t>‹#›</a:t>
            </a:fld>
            <a:endParaRPr lang="en-GB"/>
          </a:p>
        </p:txBody>
      </p:sp>
    </p:spTree>
    <p:extLst>
      <p:ext uri="{BB962C8B-B14F-4D97-AF65-F5344CB8AC3E}">
        <p14:creationId xmlns:p14="http://schemas.microsoft.com/office/powerpoint/2010/main" val="136705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3F5E58-A1F1-431B-85ED-6FC574D47011}"/>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969E5873-F772-4F9B-85E4-97BAF2E8AC2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E8FF383-24A8-44BE-960A-BA4F81A92C60}"/>
              </a:ext>
            </a:extLst>
          </p:cNvPr>
          <p:cNvSpPr>
            <a:spLocks noGrp="1"/>
          </p:cNvSpPr>
          <p:nvPr>
            <p:ph type="dt" sz="half" idx="10"/>
          </p:nvPr>
        </p:nvSpPr>
        <p:spPr/>
        <p:txBody>
          <a:bodyPr/>
          <a:lstStyle/>
          <a:p>
            <a:fld id="{40B8E4D5-0A15-4E5C-9865-7A5194BC35A2}" type="datetimeFigureOut">
              <a:rPr lang="en-GB" smtClean="0"/>
              <a:t>27/11/2024</a:t>
            </a:fld>
            <a:endParaRPr lang="en-GB"/>
          </a:p>
        </p:txBody>
      </p:sp>
      <p:sp>
        <p:nvSpPr>
          <p:cNvPr id="5" name="Footer Placeholder 4">
            <a:extLst>
              <a:ext uri="{FF2B5EF4-FFF2-40B4-BE49-F238E27FC236}">
                <a16:creationId xmlns:a16="http://schemas.microsoft.com/office/drawing/2014/main" id="{6317C8F6-CC1B-438D-988D-B60C3F8006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7E8EB39-3F61-415A-9AF4-17B4073E92E7}"/>
              </a:ext>
            </a:extLst>
          </p:cNvPr>
          <p:cNvSpPr>
            <a:spLocks noGrp="1"/>
          </p:cNvSpPr>
          <p:nvPr>
            <p:ph type="sldNum" sz="quarter" idx="12"/>
          </p:nvPr>
        </p:nvSpPr>
        <p:spPr/>
        <p:txBody>
          <a:bodyPr/>
          <a:lstStyle/>
          <a:p>
            <a:fld id="{B4F4EA66-5C94-4440-AA35-FE1BA7DA1D0B}" type="slidenum">
              <a:rPr lang="en-GB" smtClean="0"/>
              <a:t>‹#›</a:t>
            </a:fld>
            <a:endParaRPr lang="en-GB"/>
          </a:p>
        </p:txBody>
      </p:sp>
    </p:spTree>
    <p:extLst>
      <p:ext uri="{BB962C8B-B14F-4D97-AF65-F5344CB8AC3E}">
        <p14:creationId xmlns:p14="http://schemas.microsoft.com/office/powerpoint/2010/main" val="234913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6A181-A13C-4FFA-8EC2-9AC5AB3D57AA}"/>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74DBF967-1783-4B09-AD3F-88A06129D00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F7C650D-9CA1-4C4A-A7C8-338C76E51409}"/>
              </a:ext>
            </a:extLst>
          </p:cNvPr>
          <p:cNvSpPr>
            <a:spLocks noGrp="1"/>
          </p:cNvSpPr>
          <p:nvPr>
            <p:ph type="dt" sz="half" idx="10"/>
          </p:nvPr>
        </p:nvSpPr>
        <p:spPr/>
        <p:txBody>
          <a:bodyPr/>
          <a:lstStyle/>
          <a:p>
            <a:fld id="{40B8E4D5-0A15-4E5C-9865-7A5194BC35A2}" type="datetimeFigureOut">
              <a:rPr lang="en-GB" smtClean="0"/>
              <a:t>27/11/2024</a:t>
            </a:fld>
            <a:endParaRPr lang="en-GB"/>
          </a:p>
        </p:txBody>
      </p:sp>
      <p:sp>
        <p:nvSpPr>
          <p:cNvPr id="5" name="Footer Placeholder 4">
            <a:extLst>
              <a:ext uri="{FF2B5EF4-FFF2-40B4-BE49-F238E27FC236}">
                <a16:creationId xmlns:a16="http://schemas.microsoft.com/office/drawing/2014/main" id="{3F8EB202-63E5-4748-9EF5-9A2A28BDE14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04986A4-C3C0-4573-B7C3-B3C3D9FF4B71}"/>
              </a:ext>
            </a:extLst>
          </p:cNvPr>
          <p:cNvSpPr>
            <a:spLocks noGrp="1"/>
          </p:cNvSpPr>
          <p:nvPr>
            <p:ph type="sldNum" sz="quarter" idx="12"/>
          </p:nvPr>
        </p:nvSpPr>
        <p:spPr/>
        <p:txBody>
          <a:bodyPr/>
          <a:lstStyle/>
          <a:p>
            <a:fld id="{B4F4EA66-5C94-4440-AA35-FE1BA7DA1D0B}" type="slidenum">
              <a:rPr lang="en-GB" smtClean="0"/>
              <a:t>‹#›</a:t>
            </a:fld>
            <a:endParaRPr lang="en-GB"/>
          </a:p>
        </p:txBody>
      </p:sp>
    </p:spTree>
    <p:extLst>
      <p:ext uri="{BB962C8B-B14F-4D97-AF65-F5344CB8AC3E}">
        <p14:creationId xmlns:p14="http://schemas.microsoft.com/office/powerpoint/2010/main" val="2303776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F2BA6-E9C0-4333-9623-B32370E1E26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CDC773E3-85B6-4402-9BC4-0C6E19C0A2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783D463-62E1-41D8-8D1C-07CFB84F1705}"/>
              </a:ext>
            </a:extLst>
          </p:cNvPr>
          <p:cNvSpPr>
            <a:spLocks noGrp="1"/>
          </p:cNvSpPr>
          <p:nvPr>
            <p:ph type="dt" sz="half" idx="10"/>
          </p:nvPr>
        </p:nvSpPr>
        <p:spPr/>
        <p:txBody>
          <a:bodyPr/>
          <a:lstStyle/>
          <a:p>
            <a:fld id="{40B8E4D5-0A15-4E5C-9865-7A5194BC35A2}" type="datetimeFigureOut">
              <a:rPr lang="en-GB" smtClean="0"/>
              <a:t>27/11/2024</a:t>
            </a:fld>
            <a:endParaRPr lang="en-GB"/>
          </a:p>
        </p:txBody>
      </p:sp>
      <p:sp>
        <p:nvSpPr>
          <p:cNvPr id="5" name="Footer Placeholder 4">
            <a:extLst>
              <a:ext uri="{FF2B5EF4-FFF2-40B4-BE49-F238E27FC236}">
                <a16:creationId xmlns:a16="http://schemas.microsoft.com/office/drawing/2014/main" id="{ABAE9E7F-B63E-409D-A77F-463EA3529A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4F85DCF-3A64-4055-B706-58CB78165225}"/>
              </a:ext>
            </a:extLst>
          </p:cNvPr>
          <p:cNvSpPr>
            <a:spLocks noGrp="1"/>
          </p:cNvSpPr>
          <p:nvPr>
            <p:ph type="sldNum" sz="quarter" idx="12"/>
          </p:nvPr>
        </p:nvSpPr>
        <p:spPr/>
        <p:txBody>
          <a:bodyPr/>
          <a:lstStyle/>
          <a:p>
            <a:fld id="{B4F4EA66-5C94-4440-AA35-FE1BA7DA1D0B}" type="slidenum">
              <a:rPr lang="en-GB" smtClean="0"/>
              <a:t>‹#›</a:t>
            </a:fld>
            <a:endParaRPr lang="en-GB"/>
          </a:p>
        </p:txBody>
      </p:sp>
    </p:spTree>
    <p:extLst>
      <p:ext uri="{BB962C8B-B14F-4D97-AF65-F5344CB8AC3E}">
        <p14:creationId xmlns:p14="http://schemas.microsoft.com/office/powerpoint/2010/main" val="1599510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3AC9B-78C5-4C8E-AF27-81FF7CCA74FD}"/>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D3BEAA90-A081-496B-BFD5-5FFC81ACE3F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E5D73245-BD85-4725-8A9F-9594166368D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45C47D57-B780-4D02-8DAF-BCED507D6CC0}"/>
              </a:ext>
            </a:extLst>
          </p:cNvPr>
          <p:cNvSpPr>
            <a:spLocks noGrp="1"/>
          </p:cNvSpPr>
          <p:nvPr>
            <p:ph type="dt" sz="half" idx="10"/>
          </p:nvPr>
        </p:nvSpPr>
        <p:spPr/>
        <p:txBody>
          <a:bodyPr/>
          <a:lstStyle/>
          <a:p>
            <a:fld id="{40B8E4D5-0A15-4E5C-9865-7A5194BC35A2}" type="datetimeFigureOut">
              <a:rPr lang="en-GB" smtClean="0"/>
              <a:t>27/11/2024</a:t>
            </a:fld>
            <a:endParaRPr lang="en-GB"/>
          </a:p>
        </p:txBody>
      </p:sp>
      <p:sp>
        <p:nvSpPr>
          <p:cNvPr id="6" name="Footer Placeholder 5">
            <a:extLst>
              <a:ext uri="{FF2B5EF4-FFF2-40B4-BE49-F238E27FC236}">
                <a16:creationId xmlns:a16="http://schemas.microsoft.com/office/drawing/2014/main" id="{13815235-51C4-4EF2-8E28-38F2AEC655F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4A6EA7F-B601-4FB3-9A57-B944CD483D5C}"/>
              </a:ext>
            </a:extLst>
          </p:cNvPr>
          <p:cNvSpPr>
            <a:spLocks noGrp="1"/>
          </p:cNvSpPr>
          <p:nvPr>
            <p:ph type="sldNum" sz="quarter" idx="12"/>
          </p:nvPr>
        </p:nvSpPr>
        <p:spPr/>
        <p:txBody>
          <a:bodyPr/>
          <a:lstStyle/>
          <a:p>
            <a:fld id="{B4F4EA66-5C94-4440-AA35-FE1BA7DA1D0B}" type="slidenum">
              <a:rPr lang="en-GB" smtClean="0"/>
              <a:t>‹#›</a:t>
            </a:fld>
            <a:endParaRPr lang="en-GB"/>
          </a:p>
        </p:txBody>
      </p:sp>
    </p:spTree>
    <p:extLst>
      <p:ext uri="{BB962C8B-B14F-4D97-AF65-F5344CB8AC3E}">
        <p14:creationId xmlns:p14="http://schemas.microsoft.com/office/powerpoint/2010/main" val="1009084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D70C0-8F48-4E2E-8488-6CD31812598C}"/>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C219D917-D582-44C5-B550-19C04D297A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48506C0-E7A4-463E-ADC5-592EFAF05FF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E5B8D352-D491-45F6-BBB3-98FF2CE17C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34E60C2-685A-4A50-90F8-EA1247F8988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6693F3DD-678D-422A-A48E-D9A66F9500E8}"/>
              </a:ext>
            </a:extLst>
          </p:cNvPr>
          <p:cNvSpPr>
            <a:spLocks noGrp="1"/>
          </p:cNvSpPr>
          <p:nvPr>
            <p:ph type="dt" sz="half" idx="10"/>
          </p:nvPr>
        </p:nvSpPr>
        <p:spPr/>
        <p:txBody>
          <a:bodyPr/>
          <a:lstStyle/>
          <a:p>
            <a:fld id="{40B8E4D5-0A15-4E5C-9865-7A5194BC35A2}" type="datetimeFigureOut">
              <a:rPr lang="en-GB" smtClean="0"/>
              <a:t>27/11/2024</a:t>
            </a:fld>
            <a:endParaRPr lang="en-GB"/>
          </a:p>
        </p:txBody>
      </p:sp>
      <p:sp>
        <p:nvSpPr>
          <p:cNvPr id="8" name="Footer Placeholder 7">
            <a:extLst>
              <a:ext uri="{FF2B5EF4-FFF2-40B4-BE49-F238E27FC236}">
                <a16:creationId xmlns:a16="http://schemas.microsoft.com/office/drawing/2014/main" id="{499387EB-41D3-44C8-B577-AF444821007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6183484-FBED-45C4-AAFA-ACD356359A6B}"/>
              </a:ext>
            </a:extLst>
          </p:cNvPr>
          <p:cNvSpPr>
            <a:spLocks noGrp="1"/>
          </p:cNvSpPr>
          <p:nvPr>
            <p:ph type="sldNum" sz="quarter" idx="12"/>
          </p:nvPr>
        </p:nvSpPr>
        <p:spPr/>
        <p:txBody>
          <a:bodyPr/>
          <a:lstStyle/>
          <a:p>
            <a:fld id="{B4F4EA66-5C94-4440-AA35-FE1BA7DA1D0B}" type="slidenum">
              <a:rPr lang="en-GB" smtClean="0"/>
              <a:t>‹#›</a:t>
            </a:fld>
            <a:endParaRPr lang="en-GB"/>
          </a:p>
        </p:txBody>
      </p:sp>
    </p:spTree>
    <p:extLst>
      <p:ext uri="{BB962C8B-B14F-4D97-AF65-F5344CB8AC3E}">
        <p14:creationId xmlns:p14="http://schemas.microsoft.com/office/powerpoint/2010/main" val="594883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17DC7-2FBC-423D-A3BE-632EBAF551DD}"/>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FEEE07B-3AB0-4B42-B2AA-3C39A9EB2AAD}"/>
              </a:ext>
            </a:extLst>
          </p:cNvPr>
          <p:cNvSpPr>
            <a:spLocks noGrp="1"/>
          </p:cNvSpPr>
          <p:nvPr>
            <p:ph type="dt" sz="half" idx="10"/>
          </p:nvPr>
        </p:nvSpPr>
        <p:spPr/>
        <p:txBody>
          <a:bodyPr/>
          <a:lstStyle/>
          <a:p>
            <a:fld id="{40B8E4D5-0A15-4E5C-9865-7A5194BC35A2}" type="datetimeFigureOut">
              <a:rPr lang="en-GB" smtClean="0"/>
              <a:t>27/11/2024</a:t>
            </a:fld>
            <a:endParaRPr lang="en-GB"/>
          </a:p>
        </p:txBody>
      </p:sp>
      <p:sp>
        <p:nvSpPr>
          <p:cNvPr id="4" name="Footer Placeholder 3">
            <a:extLst>
              <a:ext uri="{FF2B5EF4-FFF2-40B4-BE49-F238E27FC236}">
                <a16:creationId xmlns:a16="http://schemas.microsoft.com/office/drawing/2014/main" id="{41BE17FE-1278-412F-8F04-B5C62D1AA37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93AEFFA-2248-485E-B615-55AEC9054730}"/>
              </a:ext>
            </a:extLst>
          </p:cNvPr>
          <p:cNvSpPr>
            <a:spLocks noGrp="1"/>
          </p:cNvSpPr>
          <p:nvPr>
            <p:ph type="sldNum" sz="quarter" idx="12"/>
          </p:nvPr>
        </p:nvSpPr>
        <p:spPr/>
        <p:txBody>
          <a:bodyPr/>
          <a:lstStyle/>
          <a:p>
            <a:fld id="{B4F4EA66-5C94-4440-AA35-FE1BA7DA1D0B}" type="slidenum">
              <a:rPr lang="en-GB" smtClean="0"/>
              <a:t>‹#›</a:t>
            </a:fld>
            <a:endParaRPr lang="en-GB"/>
          </a:p>
        </p:txBody>
      </p:sp>
    </p:spTree>
    <p:extLst>
      <p:ext uri="{BB962C8B-B14F-4D97-AF65-F5344CB8AC3E}">
        <p14:creationId xmlns:p14="http://schemas.microsoft.com/office/powerpoint/2010/main" val="2518663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66BCF6-EAD4-4B6E-A3B4-0F884A0DAE6E}"/>
              </a:ext>
            </a:extLst>
          </p:cNvPr>
          <p:cNvSpPr>
            <a:spLocks noGrp="1"/>
          </p:cNvSpPr>
          <p:nvPr>
            <p:ph type="dt" sz="half" idx="10"/>
          </p:nvPr>
        </p:nvSpPr>
        <p:spPr/>
        <p:txBody>
          <a:bodyPr/>
          <a:lstStyle/>
          <a:p>
            <a:fld id="{40B8E4D5-0A15-4E5C-9865-7A5194BC35A2}" type="datetimeFigureOut">
              <a:rPr lang="en-GB" smtClean="0"/>
              <a:t>27/11/2024</a:t>
            </a:fld>
            <a:endParaRPr lang="en-GB"/>
          </a:p>
        </p:txBody>
      </p:sp>
      <p:sp>
        <p:nvSpPr>
          <p:cNvPr id="3" name="Footer Placeholder 2">
            <a:extLst>
              <a:ext uri="{FF2B5EF4-FFF2-40B4-BE49-F238E27FC236}">
                <a16:creationId xmlns:a16="http://schemas.microsoft.com/office/drawing/2014/main" id="{711E0A36-5CB1-436F-B6E1-FB1FFC56F6B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991563A-5252-406F-B811-B716474D99DF}"/>
              </a:ext>
            </a:extLst>
          </p:cNvPr>
          <p:cNvSpPr>
            <a:spLocks noGrp="1"/>
          </p:cNvSpPr>
          <p:nvPr>
            <p:ph type="sldNum" sz="quarter" idx="12"/>
          </p:nvPr>
        </p:nvSpPr>
        <p:spPr/>
        <p:txBody>
          <a:bodyPr/>
          <a:lstStyle/>
          <a:p>
            <a:fld id="{B4F4EA66-5C94-4440-AA35-FE1BA7DA1D0B}" type="slidenum">
              <a:rPr lang="en-GB" smtClean="0"/>
              <a:t>‹#›</a:t>
            </a:fld>
            <a:endParaRPr lang="en-GB"/>
          </a:p>
        </p:txBody>
      </p:sp>
    </p:spTree>
    <p:extLst>
      <p:ext uri="{BB962C8B-B14F-4D97-AF65-F5344CB8AC3E}">
        <p14:creationId xmlns:p14="http://schemas.microsoft.com/office/powerpoint/2010/main" val="4192139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81456-0359-4284-9B61-1CD88043232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9C247186-B2A2-4601-8ABF-C3FE433291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49E26B4D-F76D-4250-9CEB-7AE126E5AA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1203333-B907-44FD-BA13-1308754F60A4}"/>
              </a:ext>
            </a:extLst>
          </p:cNvPr>
          <p:cNvSpPr>
            <a:spLocks noGrp="1"/>
          </p:cNvSpPr>
          <p:nvPr>
            <p:ph type="dt" sz="half" idx="10"/>
          </p:nvPr>
        </p:nvSpPr>
        <p:spPr/>
        <p:txBody>
          <a:bodyPr/>
          <a:lstStyle/>
          <a:p>
            <a:fld id="{40B8E4D5-0A15-4E5C-9865-7A5194BC35A2}" type="datetimeFigureOut">
              <a:rPr lang="en-GB" smtClean="0"/>
              <a:t>27/11/2024</a:t>
            </a:fld>
            <a:endParaRPr lang="en-GB"/>
          </a:p>
        </p:txBody>
      </p:sp>
      <p:sp>
        <p:nvSpPr>
          <p:cNvPr id="6" name="Footer Placeholder 5">
            <a:extLst>
              <a:ext uri="{FF2B5EF4-FFF2-40B4-BE49-F238E27FC236}">
                <a16:creationId xmlns:a16="http://schemas.microsoft.com/office/drawing/2014/main" id="{9A8EFC0D-E3B8-4AC1-BE2C-CAD0498F02E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041C036-36BA-4301-B914-80EE55350B05}"/>
              </a:ext>
            </a:extLst>
          </p:cNvPr>
          <p:cNvSpPr>
            <a:spLocks noGrp="1"/>
          </p:cNvSpPr>
          <p:nvPr>
            <p:ph type="sldNum" sz="quarter" idx="12"/>
          </p:nvPr>
        </p:nvSpPr>
        <p:spPr/>
        <p:txBody>
          <a:bodyPr/>
          <a:lstStyle/>
          <a:p>
            <a:fld id="{B4F4EA66-5C94-4440-AA35-FE1BA7DA1D0B}" type="slidenum">
              <a:rPr lang="en-GB" smtClean="0"/>
              <a:t>‹#›</a:t>
            </a:fld>
            <a:endParaRPr lang="en-GB"/>
          </a:p>
        </p:txBody>
      </p:sp>
    </p:spTree>
    <p:extLst>
      <p:ext uri="{BB962C8B-B14F-4D97-AF65-F5344CB8AC3E}">
        <p14:creationId xmlns:p14="http://schemas.microsoft.com/office/powerpoint/2010/main" val="2220675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F6D35-26A5-420E-9FDE-0B9E37FF824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A5CB828A-03D2-4FA1-A063-EB1A782815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2454B55-3A57-41A0-83CE-DBC557EDC8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5454106-397E-4275-BE44-C1FC528AC1B5}"/>
              </a:ext>
            </a:extLst>
          </p:cNvPr>
          <p:cNvSpPr>
            <a:spLocks noGrp="1"/>
          </p:cNvSpPr>
          <p:nvPr>
            <p:ph type="dt" sz="half" idx="10"/>
          </p:nvPr>
        </p:nvSpPr>
        <p:spPr/>
        <p:txBody>
          <a:bodyPr/>
          <a:lstStyle/>
          <a:p>
            <a:fld id="{40B8E4D5-0A15-4E5C-9865-7A5194BC35A2}" type="datetimeFigureOut">
              <a:rPr lang="en-GB" smtClean="0"/>
              <a:t>27/11/2024</a:t>
            </a:fld>
            <a:endParaRPr lang="en-GB"/>
          </a:p>
        </p:txBody>
      </p:sp>
      <p:sp>
        <p:nvSpPr>
          <p:cNvPr id="6" name="Footer Placeholder 5">
            <a:extLst>
              <a:ext uri="{FF2B5EF4-FFF2-40B4-BE49-F238E27FC236}">
                <a16:creationId xmlns:a16="http://schemas.microsoft.com/office/drawing/2014/main" id="{D509A776-A179-4B26-8FF9-F6EB31BDCA4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8622D82-0B57-46EA-A05D-861E1F188A3E}"/>
              </a:ext>
            </a:extLst>
          </p:cNvPr>
          <p:cNvSpPr>
            <a:spLocks noGrp="1"/>
          </p:cNvSpPr>
          <p:nvPr>
            <p:ph type="sldNum" sz="quarter" idx="12"/>
          </p:nvPr>
        </p:nvSpPr>
        <p:spPr/>
        <p:txBody>
          <a:bodyPr/>
          <a:lstStyle/>
          <a:p>
            <a:fld id="{B4F4EA66-5C94-4440-AA35-FE1BA7DA1D0B}" type="slidenum">
              <a:rPr lang="en-GB" smtClean="0"/>
              <a:t>‹#›</a:t>
            </a:fld>
            <a:endParaRPr lang="en-GB"/>
          </a:p>
        </p:txBody>
      </p:sp>
    </p:spTree>
    <p:extLst>
      <p:ext uri="{BB962C8B-B14F-4D97-AF65-F5344CB8AC3E}">
        <p14:creationId xmlns:p14="http://schemas.microsoft.com/office/powerpoint/2010/main" val="88633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7913A3-4661-4E42-9464-A22DE35FA6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CA104786-E47F-43E5-9CD3-4B8BD0D113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C776AD9-DCBB-4626-A218-7345C48787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B8E4D5-0A15-4E5C-9865-7A5194BC35A2}" type="datetimeFigureOut">
              <a:rPr lang="en-GB" smtClean="0"/>
              <a:t>27/11/2024</a:t>
            </a:fld>
            <a:endParaRPr lang="en-GB"/>
          </a:p>
        </p:txBody>
      </p:sp>
      <p:sp>
        <p:nvSpPr>
          <p:cNvPr id="5" name="Footer Placeholder 4">
            <a:extLst>
              <a:ext uri="{FF2B5EF4-FFF2-40B4-BE49-F238E27FC236}">
                <a16:creationId xmlns:a16="http://schemas.microsoft.com/office/drawing/2014/main" id="{6EABE4F1-9E59-45B6-8E91-D06F5BB349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C6CE167-ABD5-49AC-9524-5C56FD3787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F4EA66-5C94-4440-AA35-FE1BA7DA1D0B}" type="slidenum">
              <a:rPr lang="en-GB" smtClean="0"/>
              <a:t>‹#›</a:t>
            </a:fld>
            <a:endParaRPr lang="en-GB"/>
          </a:p>
        </p:txBody>
      </p:sp>
    </p:spTree>
    <p:extLst>
      <p:ext uri="{BB962C8B-B14F-4D97-AF65-F5344CB8AC3E}">
        <p14:creationId xmlns:p14="http://schemas.microsoft.com/office/powerpoint/2010/main" val="12172129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11.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hyperlink" Target="https://www.youtube.com/watch?v=khz47up7uzs&amp;t=62s" TargetMode="Externa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missio.org.uk/the-hail-mary-in-ten-languages/" TargetMode="Externa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hyperlink" Target="https://www.youtube.com/watch?v=geGV59GaC14" TargetMode="External"/><Relationship Id="rId4" Type="http://schemas.openxmlformats.org/officeDocument/2006/relationships/image" Target="../media/image28.png"/><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C179CA-CA4A-4FA8-BC6A-43D1DA17ABE5}"/>
              </a:ext>
            </a:extLst>
          </p:cNvPr>
          <p:cNvPicPr>
            <a:picLocks noChangeAspect="1"/>
          </p:cNvPicPr>
          <p:nvPr/>
        </p:nvPicPr>
        <p:blipFill>
          <a:blip r:embed="rId2"/>
          <a:stretch>
            <a:fillRect/>
          </a:stretch>
        </p:blipFill>
        <p:spPr>
          <a:xfrm>
            <a:off x="10298092" y="0"/>
            <a:ext cx="1893907" cy="1672027"/>
          </a:xfrm>
          <a:prstGeom prst="rect">
            <a:avLst/>
          </a:prstGeom>
        </p:spPr>
      </p:pic>
      <p:sp>
        <p:nvSpPr>
          <p:cNvPr id="11" name="TextBox 10">
            <a:extLst>
              <a:ext uri="{FF2B5EF4-FFF2-40B4-BE49-F238E27FC236}">
                <a16:creationId xmlns:a16="http://schemas.microsoft.com/office/drawing/2014/main" id="{7CF1D941-19E6-492D-BF00-96CD7019C5B8}"/>
              </a:ext>
            </a:extLst>
          </p:cNvPr>
          <p:cNvSpPr txBox="1"/>
          <p:nvPr/>
        </p:nvSpPr>
        <p:spPr>
          <a:xfrm>
            <a:off x="2346593" y="2005070"/>
            <a:ext cx="7951500" cy="2585323"/>
          </a:xfrm>
          <a:prstGeom prst="rect">
            <a:avLst/>
          </a:prstGeom>
          <a:noFill/>
        </p:spPr>
        <p:txBody>
          <a:bodyPr wrap="square" rtlCol="0">
            <a:spAutoFit/>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r>
              <a:rPr lang="en-GB" dirty="0"/>
              <a:t> </a:t>
            </a:r>
          </a:p>
        </p:txBody>
      </p:sp>
      <p:pic>
        <p:nvPicPr>
          <p:cNvPr id="13" name="Picture 12">
            <a:extLst>
              <a:ext uri="{FF2B5EF4-FFF2-40B4-BE49-F238E27FC236}">
                <a16:creationId xmlns:a16="http://schemas.microsoft.com/office/drawing/2014/main" id="{557958BB-A1B2-84C5-1930-936163685B73}"/>
              </a:ext>
            </a:extLst>
          </p:cNvPr>
          <p:cNvPicPr>
            <a:picLocks noChangeAspect="1"/>
          </p:cNvPicPr>
          <p:nvPr/>
        </p:nvPicPr>
        <p:blipFill rotWithShape="1">
          <a:blip r:embed="rId3"/>
          <a:srcRect l="100000" t="-30401" r="-7349" b="1"/>
          <a:stretch/>
        </p:blipFill>
        <p:spPr>
          <a:xfrm>
            <a:off x="12191999" y="-1839817"/>
            <a:ext cx="896039" cy="8545417"/>
          </a:xfrm>
          <a:prstGeom prst="rect">
            <a:avLst/>
          </a:prstGeom>
        </p:spPr>
      </p:pic>
      <p:pic>
        <p:nvPicPr>
          <p:cNvPr id="14" name="Picture 13">
            <a:extLst>
              <a:ext uri="{FF2B5EF4-FFF2-40B4-BE49-F238E27FC236}">
                <a16:creationId xmlns:a16="http://schemas.microsoft.com/office/drawing/2014/main" id="{FF9B8BAA-F7AF-19FD-1FBB-5A5A698B4325}"/>
              </a:ext>
            </a:extLst>
          </p:cNvPr>
          <p:cNvPicPr>
            <a:picLocks noChangeAspect="1"/>
          </p:cNvPicPr>
          <p:nvPr/>
        </p:nvPicPr>
        <p:blipFill>
          <a:blip r:embed="rId4"/>
          <a:stretch>
            <a:fillRect/>
          </a:stretch>
        </p:blipFill>
        <p:spPr>
          <a:xfrm>
            <a:off x="227801" y="226215"/>
            <a:ext cx="2394213" cy="1491738"/>
          </a:xfrm>
          <a:prstGeom prst="rect">
            <a:avLst/>
          </a:prstGeom>
        </p:spPr>
      </p:pic>
      <p:pic>
        <p:nvPicPr>
          <p:cNvPr id="2" name="Picture 1">
            <a:extLst>
              <a:ext uri="{FF2B5EF4-FFF2-40B4-BE49-F238E27FC236}">
                <a16:creationId xmlns:a16="http://schemas.microsoft.com/office/drawing/2014/main" id="{AAC84880-B30F-4FD2-A714-4D94963247B4}"/>
              </a:ext>
            </a:extLst>
          </p:cNvPr>
          <p:cNvPicPr>
            <a:picLocks noChangeAspect="1"/>
          </p:cNvPicPr>
          <p:nvPr/>
        </p:nvPicPr>
        <p:blipFill rotWithShape="1">
          <a:blip r:embed="rId5"/>
          <a:srcRect l="29843"/>
          <a:stretch/>
        </p:blipFill>
        <p:spPr>
          <a:xfrm>
            <a:off x="3092282" y="2308149"/>
            <a:ext cx="5626999" cy="2940262"/>
          </a:xfrm>
          <a:prstGeom prst="rect">
            <a:avLst/>
          </a:prstGeom>
        </p:spPr>
      </p:pic>
      <p:sp>
        <p:nvSpPr>
          <p:cNvPr id="3" name="TextBox 2">
            <a:extLst>
              <a:ext uri="{FF2B5EF4-FFF2-40B4-BE49-F238E27FC236}">
                <a16:creationId xmlns:a16="http://schemas.microsoft.com/office/drawing/2014/main" id="{DAC5E2ED-F51D-4281-8D60-940CF93A33E0}"/>
              </a:ext>
            </a:extLst>
          </p:cNvPr>
          <p:cNvSpPr txBox="1"/>
          <p:nvPr/>
        </p:nvSpPr>
        <p:spPr>
          <a:xfrm>
            <a:off x="1546412" y="308513"/>
            <a:ext cx="9130554" cy="1754326"/>
          </a:xfrm>
          <a:prstGeom prst="rect">
            <a:avLst/>
          </a:prstGeom>
          <a:noFill/>
        </p:spPr>
        <p:txBody>
          <a:bodyPr wrap="square" rtlCol="0">
            <a:spAutoFit/>
          </a:bodyPr>
          <a:lstStyle/>
          <a:p>
            <a:pPr algn="ctr"/>
            <a:r>
              <a:rPr lang="en-GB" sz="3600" dirty="0">
                <a:latin typeface="Comic Sans MS" panose="030F0702030302020204" pitchFamily="66" charset="0"/>
              </a:rPr>
              <a:t>A warm welcome to you all from the family of Saint Martin’s Catholic Academy.</a:t>
            </a:r>
          </a:p>
        </p:txBody>
      </p:sp>
      <p:pic>
        <p:nvPicPr>
          <p:cNvPr id="5" name="Picture 4">
            <a:extLst>
              <a:ext uri="{FF2B5EF4-FFF2-40B4-BE49-F238E27FC236}">
                <a16:creationId xmlns:a16="http://schemas.microsoft.com/office/drawing/2014/main" id="{E508B6CC-A4D2-4922-AF71-DAAD9EA68E8D}"/>
              </a:ext>
            </a:extLst>
          </p:cNvPr>
          <p:cNvPicPr>
            <a:picLocks noChangeAspect="1"/>
          </p:cNvPicPr>
          <p:nvPr/>
        </p:nvPicPr>
        <p:blipFill>
          <a:blip r:embed="rId6"/>
          <a:stretch>
            <a:fillRect/>
          </a:stretch>
        </p:blipFill>
        <p:spPr>
          <a:xfrm>
            <a:off x="560189" y="2561325"/>
            <a:ext cx="1500422" cy="2029068"/>
          </a:xfrm>
          <a:prstGeom prst="rect">
            <a:avLst/>
          </a:prstGeom>
        </p:spPr>
      </p:pic>
      <p:pic>
        <p:nvPicPr>
          <p:cNvPr id="6" name="Picture 5">
            <a:extLst>
              <a:ext uri="{FF2B5EF4-FFF2-40B4-BE49-F238E27FC236}">
                <a16:creationId xmlns:a16="http://schemas.microsoft.com/office/drawing/2014/main" id="{F9211B61-DA1B-4A18-9575-8D2EA507B3C2}"/>
              </a:ext>
            </a:extLst>
          </p:cNvPr>
          <p:cNvPicPr>
            <a:picLocks noChangeAspect="1"/>
          </p:cNvPicPr>
          <p:nvPr/>
        </p:nvPicPr>
        <p:blipFill>
          <a:blip r:embed="rId7"/>
          <a:stretch>
            <a:fillRect/>
          </a:stretch>
        </p:blipFill>
        <p:spPr>
          <a:xfrm>
            <a:off x="9148255" y="2675634"/>
            <a:ext cx="2871639" cy="1102646"/>
          </a:xfrm>
          <a:prstGeom prst="rect">
            <a:avLst/>
          </a:prstGeom>
        </p:spPr>
      </p:pic>
      <p:pic>
        <p:nvPicPr>
          <p:cNvPr id="18" name="Picture 17">
            <a:extLst>
              <a:ext uri="{FF2B5EF4-FFF2-40B4-BE49-F238E27FC236}">
                <a16:creationId xmlns:a16="http://schemas.microsoft.com/office/drawing/2014/main" id="{C066837F-7B2F-4CB7-A952-DD02E5D7AE28}"/>
              </a:ext>
            </a:extLst>
          </p:cNvPr>
          <p:cNvPicPr>
            <a:picLocks noChangeAspect="1"/>
          </p:cNvPicPr>
          <p:nvPr/>
        </p:nvPicPr>
        <p:blipFill rotWithShape="1">
          <a:blip r:embed="rId8"/>
          <a:srcRect l="7500" t="17102" r="10331" b="23749"/>
          <a:stretch/>
        </p:blipFill>
        <p:spPr>
          <a:xfrm>
            <a:off x="4234485" y="5248411"/>
            <a:ext cx="3723029" cy="1506774"/>
          </a:xfrm>
          <a:prstGeom prst="rect">
            <a:avLst/>
          </a:prstGeom>
        </p:spPr>
      </p:pic>
    </p:spTree>
    <p:extLst>
      <p:ext uri="{BB962C8B-B14F-4D97-AF65-F5344CB8AC3E}">
        <p14:creationId xmlns:p14="http://schemas.microsoft.com/office/powerpoint/2010/main" val="37160627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C179CA-CA4A-4FA8-BC6A-43D1DA17ABE5}"/>
              </a:ext>
            </a:extLst>
          </p:cNvPr>
          <p:cNvPicPr>
            <a:picLocks noChangeAspect="1"/>
          </p:cNvPicPr>
          <p:nvPr/>
        </p:nvPicPr>
        <p:blipFill>
          <a:blip r:embed="rId2"/>
          <a:stretch>
            <a:fillRect/>
          </a:stretch>
        </p:blipFill>
        <p:spPr>
          <a:xfrm>
            <a:off x="10298092" y="0"/>
            <a:ext cx="1893907" cy="1672027"/>
          </a:xfrm>
          <a:prstGeom prst="rect">
            <a:avLst/>
          </a:prstGeom>
        </p:spPr>
      </p:pic>
      <p:sp>
        <p:nvSpPr>
          <p:cNvPr id="11" name="TextBox 10">
            <a:extLst>
              <a:ext uri="{FF2B5EF4-FFF2-40B4-BE49-F238E27FC236}">
                <a16:creationId xmlns:a16="http://schemas.microsoft.com/office/drawing/2014/main" id="{7CF1D941-19E6-492D-BF00-96CD7019C5B8}"/>
              </a:ext>
            </a:extLst>
          </p:cNvPr>
          <p:cNvSpPr txBox="1"/>
          <p:nvPr/>
        </p:nvSpPr>
        <p:spPr>
          <a:xfrm>
            <a:off x="2346593" y="2005070"/>
            <a:ext cx="7951500" cy="2585323"/>
          </a:xfrm>
          <a:prstGeom prst="rect">
            <a:avLst/>
          </a:prstGeom>
          <a:noFill/>
        </p:spPr>
        <p:txBody>
          <a:bodyPr wrap="square" rtlCol="0">
            <a:spAutoFit/>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r>
              <a:rPr lang="en-GB" dirty="0"/>
              <a:t> </a:t>
            </a:r>
          </a:p>
        </p:txBody>
      </p:sp>
      <p:pic>
        <p:nvPicPr>
          <p:cNvPr id="13" name="Picture 12">
            <a:extLst>
              <a:ext uri="{FF2B5EF4-FFF2-40B4-BE49-F238E27FC236}">
                <a16:creationId xmlns:a16="http://schemas.microsoft.com/office/drawing/2014/main" id="{557958BB-A1B2-84C5-1930-936163685B73}"/>
              </a:ext>
            </a:extLst>
          </p:cNvPr>
          <p:cNvPicPr>
            <a:picLocks noChangeAspect="1"/>
          </p:cNvPicPr>
          <p:nvPr/>
        </p:nvPicPr>
        <p:blipFill rotWithShape="1">
          <a:blip r:embed="rId3"/>
          <a:srcRect l="100000" t="-30401" r="-7349" b="1"/>
          <a:stretch/>
        </p:blipFill>
        <p:spPr>
          <a:xfrm>
            <a:off x="12191999" y="-1839817"/>
            <a:ext cx="896039" cy="8545417"/>
          </a:xfrm>
          <a:prstGeom prst="rect">
            <a:avLst/>
          </a:prstGeom>
        </p:spPr>
      </p:pic>
      <p:pic>
        <p:nvPicPr>
          <p:cNvPr id="2" name="Picture 1">
            <a:extLst>
              <a:ext uri="{FF2B5EF4-FFF2-40B4-BE49-F238E27FC236}">
                <a16:creationId xmlns:a16="http://schemas.microsoft.com/office/drawing/2014/main" id="{80561594-EEDA-4C5D-9238-A35B8504CF95}"/>
              </a:ext>
            </a:extLst>
          </p:cNvPr>
          <p:cNvPicPr>
            <a:picLocks noChangeAspect="1"/>
          </p:cNvPicPr>
          <p:nvPr/>
        </p:nvPicPr>
        <p:blipFill>
          <a:blip r:embed="rId4"/>
          <a:stretch>
            <a:fillRect/>
          </a:stretch>
        </p:blipFill>
        <p:spPr>
          <a:xfrm>
            <a:off x="6322343" y="1418492"/>
            <a:ext cx="5724225" cy="3542106"/>
          </a:xfrm>
          <a:prstGeom prst="rect">
            <a:avLst/>
          </a:prstGeom>
        </p:spPr>
      </p:pic>
      <p:sp>
        <p:nvSpPr>
          <p:cNvPr id="4" name="TextBox 3">
            <a:extLst>
              <a:ext uri="{FF2B5EF4-FFF2-40B4-BE49-F238E27FC236}">
                <a16:creationId xmlns:a16="http://schemas.microsoft.com/office/drawing/2014/main" id="{B4405545-D143-41C6-BF2A-494D2B535D21}"/>
              </a:ext>
            </a:extLst>
          </p:cNvPr>
          <p:cNvSpPr txBox="1"/>
          <p:nvPr/>
        </p:nvSpPr>
        <p:spPr>
          <a:xfrm>
            <a:off x="2460812" y="645458"/>
            <a:ext cx="5365376" cy="584775"/>
          </a:xfrm>
          <a:prstGeom prst="rect">
            <a:avLst/>
          </a:prstGeom>
          <a:noFill/>
        </p:spPr>
        <p:txBody>
          <a:bodyPr wrap="square" rtlCol="0">
            <a:spAutoFit/>
          </a:bodyPr>
          <a:lstStyle/>
          <a:p>
            <a:r>
              <a:rPr lang="en-GB" sz="3200" dirty="0">
                <a:latin typeface="Comic Sans MS" panose="030F0702030302020204" pitchFamily="66" charset="0"/>
              </a:rPr>
              <a:t>Collaboration with  </a:t>
            </a:r>
            <a:r>
              <a:rPr lang="en-GB" sz="3200" dirty="0" err="1">
                <a:latin typeface="Comic Sans MS" panose="030F0702030302020204" pitchFamily="66" charset="0"/>
              </a:rPr>
              <a:t>Cafod</a:t>
            </a:r>
            <a:endParaRPr lang="en-GB" sz="3200" dirty="0">
              <a:latin typeface="Comic Sans MS" panose="030F0702030302020204" pitchFamily="66" charset="0"/>
            </a:endParaRPr>
          </a:p>
        </p:txBody>
      </p:sp>
      <p:pic>
        <p:nvPicPr>
          <p:cNvPr id="6" name="Picture 5">
            <a:extLst>
              <a:ext uri="{FF2B5EF4-FFF2-40B4-BE49-F238E27FC236}">
                <a16:creationId xmlns:a16="http://schemas.microsoft.com/office/drawing/2014/main" id="{CEA5B263-4F4B-4E31-9E4D-3FF2A15D6692}"/>
              </a:ext>
            </a:extLst>
          </p:cNvPr>
          <p:cNvPicPr>
            <a:picLocks noChangeAspect="1"/>
          </p:cNvPicPr>
          <p:nvPr/>
        </p:nvPicPr>
        <p:blipFill rotWithShape="1">
          <a:blip r:embed="rId5"/>
          <a:srcRect l="26029" t="22535" r="11986" b="15278"/>
          <a:stretch/>
        </p:blipFill>
        <p:spPr>
          <a:xfrm>
            <a:off x="42647" y="1418492"/>
            <a:ext cx="6279696" cy="3542106"/>
          </a:xfrm>
          <a:prstGeom prst="rect">
            <a:avLst/>
          </a:prstGeom>
        </p:spPr>
      </p:pic>
      <p:pic>
        <p:nvPicPr>
          <p:cNvPr id="7" name="Picture 6">
            <a:extLst>
              <a:ext uri="{FF2B5EF4-FFF2-40B4-BE49-F238E27FC236}">
                <a16:creationId xmlns:a16="http://schemas.microsoft.com/office/drawing/2014/main" id="{3FCA3751-E363-480D-9E29-3F9379888051}"/>
              </a:ext>
            </a:extLst>
          </p:cNvPr>
          <p:cNvPicPr>
            <a:picLocks noChangeAspect="1"/>
          </p:cNvPicPr>
          <p:nvPr/>
        </p:nvPicPr>
        <p:blipFill>
          <a:blip r:embed="rId6"/>
          <a:stretch>
            <a:fillRect/>
          </a:stretch>
        </p:blipFill>
        <p:spPr>
          <a:xfrm>
            <a:off x="42647" y="89449"/>
            <a:ext cx="2127688" cy="1329043"/>
          </a:xfrm>
          <a:prstGeom prst="rect">
            <a:avLst/>
          </a:prstGeom>
        </p:spPr>
      </p:pic>
    </p:spTree>
    <p:extLst>
      <p:ext uri="{BB962C8B-B14F-4D97-AF65-F5344CB8AC3E}">
        <p14:creationId xmlns:p14="http://schemas.microsoft.com/office/powerpoint/2010/main" val="32223919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27F834-CF6F-44ED-9289-EC6B04D0D254}"/>
              </a:ext>
            </a:extLst>
          </p:cNvPr>
          <p:cNvPicPr>
            <a:picLocks noChangeAspect="1"/>
          </p:cNvPicPr>
          <p:nvPr/>
        </p:nvPicPr>
        <p:blipFill>
          <a:blip r:embed="rId2"/>
          <a:stretch>
            <a:fillRect/>
          </a:stretch>
        </p:blipFill>
        <p:spPr>
          <a:xfrm>
            <a:off x="339132" y="230188"/>
            <a:ext cx="2127688" cy="1329043"/>
          </a:xfrm>
          <a:prstGeom prst="rect">
            <a:avLst/>
          </a:prstGeom>
        </p:spPr>
      </p:pic>
      <p:pic>
        <p:nvPicPr>
          <p:cNvPr id="6" name="Picture 5">
            <a:extLst>
              <a:ext uri="{FF2B5EF4-FFF2-40B4-BE49-F238E27FC236}">
                <a16:creationId xmlns:a16="http://schemas.microsoft.com/office/drawing/2014/main" id="{D2AD1AEE-A567-4B59-81F6-0DFD1F8C13B3}"/>
              </a:ext>
            </a:extLst>
          </p:cNvPr>
          <p:cNvPicPr>
            <a:picLocks noChangeAspect="1"/>
          </p:cNvPicPr>
          <p:nvPr/>
        </p:nvPicPr>
        <p:blipFill>
          <a:blip r:embed="rId3"/>
          <a:stretch>
            <a:fillRect/>
          </a:stretch>
        </p:blipFill>
        <p:spPr>
          <a:xfrm>
            <a:off x="10295980" y="0"/>
            <a:ext cx="1896020" cy="1670449"/>
          </a:xfrm>
          <a:prstGeom prst="rect">
            <a:avLst/>
          </a:prstGeom>
        </p:spPr>
      </p:pic>
      <p:sp>
        <p:nvSpPr>
          <p:cNvPr id="8" name="TextBox 7">
            <a:extLst>
              <a:ext uri="{FF2B5EF4-FFF2-40B4-BE49-F238E27FC236}">
                <a16:creationId xmlns:a16="http://schemas.microsoft.com/office/drawing/2014/main" id="{C802CE60-9BDE-408D-82DF-BCC0228502DC}"/>
              </a:ext>
            </a:extLst>
          </p:cNvPr>
          <p:cNvSpPr txBox="1"/>
          <p:nvPr/>
        </p:nvSpPr>
        <p:spPr>
          <a:xfrm>
            <a:off x="2581835" y="611904"/>
            <a:ext cx="7395883" cy="1077218"/>
          </a:xfrm>
          <a:prstGeom prst="rect">
            <a:avLst/>
          </a:prstGeom>
          <a:noFill/>
        </p:spPr>
        <p:txBody>
          <a:bodyPr wrap="square" rtlCol="0">
            <a:spAutoFit/>
          </a:bodyPr>
          <a:lstStyle/>
          <a:p>
            <a:pPr algn="ctr"/>
            <a:r>
              <a:rPr lang="en-GB" sz="3200" dirty="0">
                <a:latin typeface="Comic Sans MS" panose="030F0702030302020204" pitchFamily="66" charset="0"/>
              </a:rPr>
              <a:t>Divinity Careers week 6</a:t>
            </a:r>
            <a:r>
              <a:rPr lang="en-GB" sz="3200" baseline="30000" dirty="0">
                <a:latin typeface="Comic Sans MS" panose="030F0702030302020204" pitchFamily="66" charset="0"/>
              </a:rPr>
              <a:t>th</a:t>
            </a:r>
            <a:r>
              <a:rPr lang="en-GB" sz="3200" dirty="0">
                <a:latin typeface="Comic Sans MS" panose="030F0702030302020204" pitchFamily="66" charset="0"/>
              </a:rPr>
              <a:t>-10</a:t>
            </a:r>
            <a:r>
              <a:rPr lang="en-GB" sz="3200" baseline="30000" dirty="0">
                <a:latin typeface="Comic Sans MS" panose="030F0702030302020204" pitchFamily="66" charset="0"/>
              </a:rPr>
              <a:t>th</a:t>
            </a:r>
            <a:r>
              <a:rPr lang="en-GB" sz="3200" dirty="0">
                <a:latin typeface="Comic Sans MS" panose="030F0702030302020204" pitchFamily="66" charset="0"/>
              </a:rPr>
              <a:t> March 2023 linked to CST and our Virtues</a:t>
            </a:r>
          </a:p>
        </p:txBody>
      </p:sp>
      <p:pic>
        <p:nvPicPr>
          <p:cNvPr id="9" name="Picture 8">
            <a:extLst>
              <a:ext uri="{FF2B5EF4-FFF2-40B4-BE49-F238E27FC236}">
                <a16:creationId xmlns:a16="http://schemas.microsoft.com/office/drawing/2014/main" id="{4703085B-151F-4DD9-BE98-74F783B63020}"/>
              </a:ext>
            </a:extLst>
          </p:cNvPr>
          <p:cNvPicPr>
            <a:picLocks noChangeAspect="1"/>
          </p:cNvPicPr>
          <p:nvPr/>
        </p:nvPicPr>
        <p:blipFill>
          <a:blip r:embed="rId4"/>
          <a:stretch>
            <a:fillRect/>
          </a:stretch>
        </p:blipFill>
        <p:spPr>
          <a:xfrm>
            <a:off x="4219015" y="1719399"/>
            <a:ext cx="1876985" cy="2502646"/>
          </a:xfrm>
          <a:prstGeom prst="rect">
            <a:avLst/>
          </a:prstGeom>
        </p:spPr>
      </p:pic>
      <p:pic>
        <p:nvPicPr>
          <p:cNvPr id="10" name="Picture 9">
            <a:extLst>
              <a:ext uri="{FF2B5EF4-FFF2-40B4-BE49-F238E27FC236}">
                <a16:creationId xmlns:a16="http://schemas.microsoft.com/office/drawing/2014/main" id="{F7E6EE73-26DE-463B-9B82-764B92909557}"/>
              </a:ext>
            </a:extLst>
          </p:cNvPr>
          <p:cNvPicPr>
            <a:picLocks noChangeAspect="1"/>
          </p:cNvPicPr>
          <p:nvPr/>
        </p:nvPicPr>
        <p:blipFill>
          <a:blip r:embed="rId5"/>
          <a:stretch>
            <a:fillRect/>
          </a:stretch>
        </p:blipFill>
        <p:spPr>
          <a:xfrm>
            <a:off x="2217084" y="1719399"/>
            <a:ext cx="1876985" cy="2502646"/>
          </a:xfrm>
          <a:prstGeom prst="rect">
            <a:avLst/>
          </a:prstGeom>
        </p:spPr>
      </p:pic>
      <p:pic>
        <p:nvPicPr>
          <p:cNvPr id="11" name="Picture 10">
            <a:extLst>
              <a:ext uri="{FF2B5EF4-FFF2-40B4-BE49-F238E27FC236}">
                <a16:creationId xmlns:a16="http://schemas.microsoft.com/office/drawing/2014/main" id="{DA5E0F38-3040-44FF-B0AB-BE67AC773318}"/>
              </a:ext>
            </a:extLst>
          </p:cNvPr>
          <p:cNvPicPr>
            <a:picLocks noChangeAspect="1"/>
          </p:cNvPicPr>
          <p:nvPr/>
        </p:nvPicPr>
        <p:blipFill>
          <a:blip r:embed="rId6"/>
          <a:stretch>
            <a:fillRect/>
          </a:stretch>
        </p:blipFill>
        <p:spPr>
          <a:xfrm>
            <a:off x="6279776" y="1719399"/>
            <a:ext cx="1876985" cy="2502646"/>
          </a:xfrm>
          <a:prstGeom prst="rect">
            <a:avLst/>
          </a:prstGeom>
        </p:spPr>
      </p:pic>
      <p:pic>
        <p:nvPicPr>
          <p:cNvPr id="12" name="Picture 11">
            <a:extLst>
              <a:ext uri="{FF2B5EF4-FFF2-40B4-BE49-F238E27FC236}">
                <a16:creationId xmlns:a16="http://schemas.microsoft.com/office/drawing/2014/main" id="{481C3B18-06A5-4C9E-BD8F-DD8BD75BC535}"/>
              </a:ext>
            </a:extLst>
          </p:cNvPr>
          <p:cNvPicPr>
            <a:picLocks noChangeAspect="1"/>
          </p:cNvPicPr>
          <p:nvPr/>
        </p:nvPicPr>
        <p:blipFill>
          <a:blip r:embed="rId7"/>
          <a:stretch>
            <a:fillRect/>
          </a:stretch>
        </p:blipFill>
        <p:spPr>
          <a:xfrm>
            <a:off x="9977718" y="4492511"/>
            <a:ext cx="1896020" cy="2114874"/>
          </a:xfrm>
          <a:prstGeom prst="rect">
            <a:avLst/>
          </a:prstGeom>
        </p:spPr>
      </p:pic>
      <p:pic>
        <p:nvPicPr>
          <p:cNvPr id="13" name="Picture 12">
            <a:extLst>
              <a:ext uri="{FF2B5EF4-FFF2-40B4-BE49-F238E27FC236}">
                <a16:creationId xmlns:a16="http://schemas.microsoft.com/office/drawing/2014/main" id="{B0529E26-1741-4991-B872-336AFE876E44}"/>
              </a:ext>
            </a:extLst>
          </p:cNvPr>
          <p:cNvPicPr>
            <a:picLocks noChangeAspect="1"/>
          </p:cNvPicPr>
          <p:nvPr/>
        </p:nvPicPr>
        <p:blipFill>
          <a:blip r:embed="rId8"/>
          <a:stretch>
            <a:fillRect/>
          </a:stretch>
        </p:blipFill>
        <p:spPr>
          <a:xfrm>
            <a:off x="260533" y="1689122"/>
            <a:ext cx="1876986" cy="2381893"/>
          </a:xfrm>
          <a:prstGeom prst="rect">
            <a:avLst/>
          </a:prstGeom>
        </p:spPr>
      </p:pic>
      <p:pic>
        <p:nvPicPr>
          <p:cNvPr id="14" name="Picture 13">
            <a:extLst>
              <a:ext uri="{FF2B5EF4-FFF2-40B4-BE49-F238E27FC236}">
                <a16:creationId xmlns:a16="http://schemas.microsoft.com/office/drawing/2014/main" id="{90C37F01-8EC3-431F-BABA-205806679FAB}"/>
              </a:ext>
            </a:extLst>
          </p:cNvPr>
          <p:cNvPicPr>
            <a:picLocks noChangeAspect="1"/>
          </p:cNvPicPr>
          <p:nvPr/>
        </p:nvPicPr>
        <p:blipFill>
          <a:blip r:embed="rId9"/>
          <a:stretch>
            <a:fillRect/>
          </a:stretch>
        </p:blipFill>
        <p:spPr>
          <a:xfrm>
            <a:off x="2276327" y="4382213"/>
            <a:ext cx="1941835" cy="2335473"/>
          </a:xfrm>
          <a:prstGeom prst="rect">
            <a:avLst/>
          </a:prstGeom>
        </p:spPr>
      </p:pic>
      <p:pic>
        <p:nvPicPr>
          <p:cNvPr id="15" name="Picture 14">
            <a:extLst>
              <a:ext uri="{FF2B5EF4-FFF2-40B4-BE49-F238E27FC236}">
                <a16:creationId xmlns:a16="http://schemas.microsoft.com/office/drawing/2014/main" id="{5D8C7C64-B6C6-4A49-ACDF-47B2E1760703}"/>
              </a:ext>
            </a:extLst>
          </p:cNvPr>
          <p:cNvPicPr>
            <a:picLocks noChangeAspect="1"/>
          </p:cNvPicPr>
          <p:nvPr/>
        </p:nvPicPr>
        <p:blipFill>
          <a:blip r:embed="rId10"/>
          <a:stretch>
            <a:fillRect/>
          </a:stretch>
        </p:blipFill>
        <p:spPr>
          <a:xfrm>
            <a:off x="4374880" y="4351821"/>
            <a:ext cx="1721120" cy="2365865"/>
          </a:xfrm>
          <a:prstGeom prst="rect">
            <a:avLst/>
          </a:prstGeom>
        </p:spPr>
      </p:pic>
      <p:pic>
        <p:nvPicPr>
          <p:cNvPr id="16" name="Picture 15">
            <a:extLst>
              <a:ext uri="{FF2B5EF4-FFF2-40B4-BE49-F238E27FC236}">
                <a16:creationId xmlns:a16="http://schemas.microsoft.com/office/drawing/2014/main" id="{FCC0AECC-CEC6-401A-81AB-F8C233C51818}"/>
              </a:ext>
            </a:extLst>
          </p:cNvPr>
          <p:cNvPicPr>
            <a:picLocks noChangeAspect="1"/>
          </p:cNvPicPr>
          <p:nvPr/>
        </p:nvPicPr>
        <p:blipFill>
          <a:blip r:embed="rId11"/>
          <a:stretch>
            <a:fillRect/>
          </a:stretch>
        </p:blipFill>
        <p:spPr>
          <a:xfrm>
            <a:off x="6211405" y="4382213"/>
            <a:ext cx="1721633" cy="2335473"/>
          </a:xfrm>
          <a:prstGeom prst="rect">
            <a:avLst/>
          </a:prstGeom>
        </p:spPr>
      </p:pic>
      <p:pic>
        <p:nvPicPr>
          <p:cNvPr id="17" name="Picture 16">
            <a:extLst>
              <a:ext uri="{FF2B5EF4-FFF2-40B4-BE49-F238E27FC236}">
                <a16:creationId xmlns:a16="http://schemas.microsoft.com/office/drawing/2014/main" id="{3DFEECA4-3997-42AB-9295-7A5FC6EF10D2}"/>
              </a:ext>
            </a:extLst>
          </p:cNvPr>
          <p:cNvPicPr>
            <a:picLocks noChangeAspect="1"/>
          </p:cNvPicPr>
          <p:nvPr/>
        </p:nvPicPr>
        <p:blipFill>
          <a:blip r:embed="rId12"/>
          <a:stretch>
            <a:fillRect/>
          </a:stretch>
        </p:blipFill>
        <p:spPr>
          <a:xfrm>
            <a:off x="8340536" y="1766762"/>
            <a:ext cx="3062569" cy="2455283"/>
          </a:xfrm>
          <a:prstGeom prst="rect">
            <a:avLst/>
          </a:prstGeom>
        </p:spPr>
      </p:pic>
      <p:pic>
        <p:nvPicPr>
          <p:cNvPr id="18" name="Picture 17">
            <a:extLst>
              <a:ext uri="{FF2B5EF4-FFF2-40B4-BE49-F238E27FC236}">
                <a16:creationId xmlns:a16="http://schemas.microsoft.com/office/drawing/2014/main" id="{9188302A-75FF-4A71-81A4-30C62BCA2B54}"/>
              </a:ext>
            </a:extLst>
          </p:cNvPr>
          <p:cNvPicPr>
            <a:picLocks noChangeAspect="1"/>
          </p:cNvPicPr>
          <p:nvPr/>
        </p:nvPicPr>
        <p:blipFill>
          <a:blip r:embed="rId13"/>
          <a:stretch>
            <a:fillRect/>
          </a:stretch>
        </p:blipFill>
        <p:spPr>
          <a:xfrm>
            <a:off x="274621" y="4351820"/>
            <a:ext cx="1941835" cy="2506179"/>
          </a:xfrm>
          <a:prstGeom prst="rect">
            <a:avLst/>
          </a:prstGeom>
        </p:spPr>
      </p:pic>
      <p:pic>
        <p:nvPicPr>
          <p:cNvPr id="19" name="Picture 18">
            <a:extLst>
              <a:ext uri="{FF2B5EF4-FFF2-40B4-BE49-F238E27FC236}">
                <a16:creationId xmlns:a16="http://schemas.microsoft.com/office/drawing/2014/main" id="{6E78737A-EAB5-4294-99E6-6F9CB6754205}"/>
              </a:ext>
            </a:extLst>
          </p:cNvPr>
          <p:cNvPicPr>
            <a:picLocks noChangeAspect="1"/>
          </p:cNvPicPr>
          <p:nvPr/>
        </p:nvPicPr>
        <p:blipFill rotWithShape="1">
          <a:blip r:embed="rId14"/>
          <a:srcRect r="48436"/>
          <a:stretch/>
        </p:blipFill>
        <p:spPr>
          <a:xfrm>
            <a:off x="8149368" y="4492511"/>
            <a:ext cx="1572856" cy="2114875"/>
          </a:xfrm>
          <a:prstGeom prst="rect">
            <a:avLst/>
          </a:prstGeom>
        </p:spPr>
      </p:pic>
    </p:spTree>
    <p:extLst>
      <p:ext uri="{BB962C8B-B14F-4D97-AF65-F5344CB8AC3E}">
        <p14:creationId xmlns:p14="http://schemas.microsoft.com/office/powerpoint/2010/main" val="20876060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D3B87A-3D45-40FB-9F2F-E251F5E2C25A}"/>
              </a:ext>
            </a:extLst>
          </p:cNvPr>
          <p:cNvPicPr>
            <a:picLocks noChangeAspect="1"/>
          </p:cNvPicPr>
          <p:nvPr/>
        </p:nvPicPr>
        <p:blipFill>
          <a:blip r:embed="rId2"/>
          <a:stretch>
            <a:fillRect/>
          </a:stretch>
        </p:blipFill>
        <p:spPr>
          <a:xfrm>
            <a:off x="161366" y="161364"/>
            <a:ext cx="2411095" cy="1506071"/>
          </a:xfrm>
          <a:prstGeom prst="rect">
            <a:avLst/>
          </a:prstGeom>
        </p:spPr>
      </p:pic>
      <p:pic>
        <p:nvPicPr>
          <p:cNvPr id="5" name="Picture 4">
            <a:extLst>
              <a:ext uri="{FF2B5EF4-FFF2-40B4-BE49-F238E27FC236}">
                <a16:creationId xmlns:a16="http://schemas.microsoft.com/office/drawing/2014/main" id="{F2C32424-08E4-4BBE-9627-776B45DFE439}"/>
              </a:ext>
            </a:extLst>
          </p:cNvPr>
          <p:cNvPicPr>
            <a:picLocks noChangeAspect="1"/>
          </p:cNvPicPr>
          <p:nvPr/>
        </p:nvPicPr>
        <p:blipFill rotWithShape="1">
          <a:blip r:embed="rId3"/>
          <a:srcRect l="47757" t="37445" r="2059" b="32344"/>
          <a:stretch/>
        </p:blipFill>
        <p:spPr>
          <a:xfrm>
            <a:off x="524435" y="2164976"/>
            <a:ext cx="6118412" cy="2070847"/>
          </a:xfrm>
          <a:prstGeom prst="rect">
            <a:avLst/>
          </a:prstGeom>
        </p:spPr>
      </p:pic>
      <p:pic>
        <p:nvPicPr>
          <p:cNvPr id="7" name="Picture 6">
            <a:extLst>
              <a:ext uri="{FF2B5EF4-FFF2-40B4-BE49-F238E27FC236}">
                <a16:creationId xmlns:a16="http://schemas.microsoft.com/office/drawing/2014/main" id="{46E6DC58-DBF0-4008-9471-EC824D2C0369}"/>
              </a:ext>
            </a:extLst>
          </p:cNvPr>
          <p:cNvPicPr>
            <a:picLocks noChangeAspect="1"/>
          </p:cNvPicPr>
          <p:nvPr/>
        </p:nvPicPr>
        <p:blipFill rotWithShape="1">
          <a:blip r:embed="rId4"/>
          <a:srcRect l="44228" t="38034" r="2941" b="31756"/>
          <a:stretch/>
        </p:blipFill>
        <p:spPr>
          <a:xfrm>
            <a:off x="376518" y="4294862"/>
            <a:ext cx="5903258" cy="1897915"/>
          </a:xfrm>
          <a:prstGeom prst="rect">
            <a:avLst/>
          </a:prstGeom>
        </p:spPr>
      </p:pic>
      <p:sp>
        <p:nvSpPr>
          <p:cNvPr id="13" name="TextBox 12">
            <a:extLst>
              <a:ext uri="{FF2B5EF4-FFF2-40B4-BE49-F238E27FC236}">
                <a16:creationId xmlns:a16="http://schemas.microsoft.com/office/drawing/2014/main" id="{7F72D2D6-7C1E-482F-855F-88C48E6A9D35}"/>
              </a:ext>
            </a:extLst>
          </p:cNvPr>
          <p:cNvSpPr txBox="1"/>
          <p:nvPr/>
        </p:nvSpPr>
        <p:spPr>
          <a:xfrm>
            <a:off x="6831107" y="161365"/>
            <a:ext cx="4984375" cy="6555641"/>
          </a:xfrm>
          <a:prstGeom prst="rect">
            <a:avLst/>
          </a:prstGeom>
          <a:noFill/>
        </p:spPr>
        <p:txBody>
          <a:bodyPr wrap="square" rtlCol="0">
            <a:spAutoFit/>
          </a:bodyPr>
          <a:lstStyle/>
          <a:p>
            <a:r>
              <a:rPr lang="en-GB" sz="1600" dirty="0"/>
              <a:t>*Dear Father Dave,</a:t>
            </a:r>
          </a:p>
          <a:p>
            <a:endParaRPr lang="en-GB" sz="1600" dirty="0"/>
          </a:p>
          <a:p>
            <a:r>
              <a:rPr lang="en-GB" sz="1600" dirty="0"/>
              <a:t>Thank you for spending your time to come and talk to us about your career. You have inspired many people to become better versions of ourselves and shared your favourite virtues and most inspiring Bible characters. This has helped me to more deeply think about what the virtues really mean and how I can include them in my daily life.</a:t>
            </a:r>
          </a:p>
          <a:p>
            <a:r>
              <a:rPr lang="en-GB" sz="1600" dirty="0"/>
              <a:t>Sincerely Grace.</a:t>
            </a:r>
          </a:p>
          <a:p>
            <a:endParaRPr lang="en-GB" sz="1600" dirty="0"/>
          </a:p>
          <a:p>
            <a:r>
              <a:rPr lang="en-GB" sz="1600" dirty="0"/>
              <a:t>*To Father David,</a:t>
            </a:r>
          </a:p>
          <a:p>
            <a:r>
              <a:rPr lang="en-GB" sz="1600" dirty="0"/>
              <a:t>We at Saint Martins are all very thankful for you coming in and talking to us about your faith journey so far. Your messages were incredibly inspiring and will inspire many of us to live out our lives to the full. Thanks again for coming in and spending your time talking to us. From Saint Martin's Catholic Voluntary Academy</a:t>
            </a:r>
          </a:p>
          <a:p>
            <a:endParaRPr lang="en-GB" sz="1600" dirty="0"/>
          </a:p>
          <a:p>
            <a:r>
              <a:rPr lang="en-GB" sz="1600" dirty="0"/>
              <a:t>*Thank you Father Dave for your inspiring talk. You have inspired us to be the best versions of ourselves and Imago Dei. We are very grateful to have had you come into our school to inspire us and tell us about your journey to becoming a priest.</a:t>
            </a:r>
          </a:p>
          <a:p>
            <a:endParaRPr lang="en-GB" dirty="0"/>
          </a:p>
          <a:p>
            <a:endParaRPr lang="en-GB" dirty="0"/>
          </a:p>
        </p:txBody>
      </p:sp>
      <p:sp>
        <p:nvSpPr>
          <p:cNvPr id="14" name="TextBox 13">
            <a:extLst>
              <a:ext uri="{FF2B5EF4-FFF2-40B4-BE49-F238E27FC236}">
                <a16:creationId xmlns:a16="http://schemas.microsoft.com/office/drawing/2014/main" id="{476E0139-5634-48F3-8DA9-9E1FEE9703CE}"/>
              </a:ext>
            </a:extLst>
          </p:cNvPr>
          <p:cNvSpPr txBox="1"/>
          <p:nvPr/>
        </p:nvSpPr>
        <p:spPr>
          <a:xfrm>
            <a:off x="2572461" y="605118"/>
            <a:ext cx="3398033" cy="954107"/>
          </a:xfrm>
          <a:prstGeom prst="rect">
            <a:avLst/>
          </a:prstGeom>
          <a:noFill/>
        </p:spPr>
        <p:txBody>
          <a:bodyPr wrap="square" rtlCol="0">
            <a:spAutoFit/>
          </a:bodyPr>
          <a:lstStyle/>
          <a:p>
            <a:r>
              <a:rPr lang="en-GB" sz="2800" dirty="0">
                <a:latin typeface="Comic Sans MS" panose="030F0702030302020204" pitchFamily="66" charset="0"/>
              </a:rPr>
              <a:t>Learner Voice from our students</a:t>
            </a:r>
          </a:p>
        </p:txBody>
      </p:sp>
    </p:spTree>
    <p:extLst>
      <p:ext uri="{BB962C8B-B14F-4D97-AF65-F5344CB8AC3E}">
        <p14:creationId xmlns:p14="http://schemas.microsoft.com/office/powerpoint/2010/main" val="23775916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31A65C-9497-479E-A0FC-4FA2EFF6660A}"/>
              </a:ext>
            </a:extLst>
          </p:cNvPr>
          <p:cNvPicPr>
            <a:picLocks noChangeAspect="1"/>
          </p:cNvPicPr>
          <p:nvPr/>
        </p:nvPicPr>
        <p:blipFill>
          <a:blip r:embed="rId2"/>
          <a:stretch>
            <a:fillRect/>
          </a:stretch>
        </p:blipFill>
        <p:spPr>
          <a:xfrm>
            <a:off x="2216523" y="1670449"/>
            <a:ext cx="7974106" cy="4067716"/>
          </a:xfrm>
          <a:prstGeom prst="rect">
            <a:avLst/>
          </a:prstGeom>
        </p:spPr>
      </p:pic>
      <p:pic>
        <p:nvPicPr>
          <p:cNvPr id="4" name="Picture 3">
            <a:extLst>
              <a:ext uri="{FF2B5EF4-FFF2-40B4-BE49-F238E27FC236}">
                <a16:creationId xmlns:a16="http://schemas.microsoft.com/office/drawing/2014/main" id="{E521887E-9029-47C2-9282-CF6B5555825E}"/>
              </a:ext>
            </a:extLst>
          </p:cNvPr>
          <p:cNvPicPr>
            <a:picLocks noChangeAspect="1"/>
          </p:cNvPicPr>
          <p:nvPr/>
        </p:nvPicPr>
        <p:blipFill>
          <a:blip r:embed="rId3"/>
          <a:stretch>
            <a:fillRect/>
          </a:stretch>
        </p:blipFill>
        <p:spPr>
          <a:xfrm>
            <a:off x="245003" y="203566"/>
            <a:ext cx="2127688" cy="1329043"/>
          </a:xfrm>
          <a:prstGeom prst="rect">
            <a:avLst/>
          </a:prstGeom>
        </p:spPr>
      </p:pic>
      <p:pic>
        <p:nvPicPr>
          <p:cNvPr id="5" name="Picture 4">
            <a:extLst>
              <a:ext uri="{FF2B5EF4-FFF2-40B4-BE49-F238E27FC236}">
                <a16:creationId xmlns:a16="http://schemas.microsoft.com/office/drawing/2014/main" id="{CFFB7442-8B93-4684-A062-36D2F64376B7}"/>
              </a:ext>
            </a:extLst>
          </p:cNvPr>
          <p:cNvPicPr>
            <a:picLocks noChangeAspect="1"/>
          </p:cNvPicPr>
          <p:nvPr/>
        </p:nvPicPr>
        <p:blipFill>
          <a:blip r:embed="rId4"/>
          <a:stretch>
            <a:fillRect/>
          </a:stretch>
        </p:blipFill>
        <p:spPr>
          <a:xfrm>
            <a:off x="10295980" y="0"/>
            <a:ext cx="1896020" cy="1670449"/>
          </a:xfrm>
          <a:prstGeom prst="rect">
            <a:avLst/>
          </a:prstGeom>
        </p:spPr>
      </p:pic>
    </p:spTree>
    <p:extLst>
      <p:ext uri="{BB962C8B-B14F-4D97-AF65-F5344CB8AC3E}">
        <p14:creationId xmlns:p14="http://schemas.microsoft.com/office/powerpoint/2010/main" val="12719336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FBFCCB-41F0-4D01-97C7-C1E82EFA631A}"/>
              </a:ext>
            </a:extLst>
          </p:cNvPr>
          <p:cNvPicPr>
            <a:picLocks noChangeAspect="1"/>
          </p:cNvPicPr>
          <p:nvPr/>
        </p:nvPicPr>
        <p:blipFill>
          <a:blip r:embed="rId2"/>
          <a:stretch>
            <a:fillRect/>
          </a:stretch>
        </p:blipFill>
        <p:spPr>
          <a:xfrm>
            <a:off x="376518" y="274824"/>
            <a:ext cx="11214845" cy="6308351"/>
          </a:xfrm>
          <a:prstGeom prst="rect">
            <a:avLst/>
          </a:prstGeom>
        </p:spPr>
      </p:pic>
    </p:spTree>
    <p:extLst>
      <p:ext uri="{BB962C8B-B14F-4D97-AF65-F5344CB8AC3E}">
        <p14:creationId xmlns:p14="http://schemas.microsoft.com/office/powerpoint/2010/main" val="11390493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C179CA-CA4A-4FA8-BC6A-43D1DA17ABE5}"/>
              </a:ext>
            </a:extLst>
          </p:cNvPr>
          <p:cNvPicPr>
            <a:picLocks noChangeAspect="1"/>
          </p:cNvPicPr>
          <p:nvPr/>
        </p:nvPicPr>
        <p:blipFill>
          <a:blip r:embed="rId2"/>
          <a:stretch>
            <a:fillRect/>
          </a:stretch>
        </p:blipFill>
        <p:spPr>
          <a:xfrm>
            <a:off x="10298092" y="0"/>
            <a:ext cx="1893907" cy="1672027"/>
          </a:xfrm>
          <a:prstGeom prst="rect">
            <a:avLst/>
          </a:prstGeom>
        </p:spPr>
      </p:pic>
      <p:pic>
        <p:nvPicPr>
          <p:cNvPr id="13" name="Picture 12">
            <a:extLst>
              <a:ext uri="{FF2B5EF4-FFF2-40B4-BE49-F238E27FC236}">
                <a16:creationId xmlns:a16="http://schemas.microsoft.com/office/drawing/2014/main" id="{557958BB-A1B2-84C5-1930-936163685B73}"/>
              </a:ext>
            </a:extLst>
          </p:cNvPr>
          <p:cNvPicPr>
            <a:picLocks noChangeAspect="1"/>
          </p:cNvPicPr>
          <p:nvPr/>
        </p:nvPicPr>
        <p:blipFill rotWithShape="1">
          <a:blip r:embed="rId3"/>
          <a:srcRect l="100000" t="-30401" r="-7349" b="1"/>
          <a:stretch/>
        </p:blipFill>
        <p:spPr>
          <a:xfrm>
            <a:off x="12191999" y="-1839817"/>
            <a:ext cx="896039" cy="8545417"/>
          </a:xfrm>
          <a:prstGeom prst="rect">
            <a:avLst/>
          </a:prstGeom>
        </p:spPr>
      </p:pic>
      <p:pic>
        <p:nvPicPr>
          <p:cNvPr id="14" name="Picture 13">
            <a:extLst>
              <a:ext uri="{FF2B5EF4-FFF2-40B4-BE49-F238E27FC236}">
                <a16:creationId xmlns:a16="http://schemas.microsoft.com/office/drawing/2014/main" id="{FF9B8BAA-F7AF-19FD-1FBB-5A5A698B4325}"/>
              </a:ext>
            </a:extLst>
          </p:cNvPr>
          <p:cNvPicPr>
            <a:picLocks noChangeAspect="1"/>
          </p:cNvPicPr>
          <p:nvPr/>
        </p:nvPicPr>
        <p:blipFill>
          <a:blip r:embed="rId4"/>
          <a:stretch>
            <a:fillRect/>
          </a:stretch>
        </p:blipFill>
        <p:spPr>
          <a:xfrm>
            <a:off x="227801" y="226215"/>
            <a:ext cx="2394213" cy="1491738"/>
          </a:xfrm>
          <a:prstGeom prst="rect">
            <a:avLst/>
          </a:prstGeom>
        </p:spPr>
      </p:pic>
      <p:pic>
        <p:nvPicPr>
          <p:cNvPr id="6" name="Picture 5">
            <a:extLst>
              <a:ext uri="{FF2B5EF4-FFF2-40B4-BE49-F238E27FC236}">
                <a16:creationId xmlns:a16="http://schemas.microsoft.com/office/drawing/2014/main" id="{EE720EA4-3D36-4C7C-9F9F-E66D3F3AD7C0}"/>
              </a:ext>
            </a:extLst>
          </p:cNvPr>
          <p:cNvPicPr>
            <a:picLocks noChangeAspect="1"/>
          </p:cNvPicPr>
          <p:nvPr/>
        </p:nvPicPr>
        <p:blipFill rotWithShape="1">
          <a:blip r:embed="rId5"/>
          <a:srcRect l="22610" t="18761" r="32279" b="23321"/>
          <a:stretch/>
        </p:blipFill>
        <p:spPr>
          <a:xfrm>
            <a:off x="2920635" y="972084"/>
            <a:ext cx="7078836" cy="5109882"/>
          </a:xfrm>
          <a:prstGeom prst="rect">
            <a:avLst/>
          </a:prstGeom>
        </p:spPr>
      </p:pic>
    </p:spTree>
    <p:extLst>
      <p:ext uri="{BB962C8B-B14F-4D97-AF65-F5344CB8AC3E}">
        <p14:creationId xmlns:p14="http://schemas.microsoft.com/office/powerpoint/2010/main" val="34791612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C179CA-CA4A-4FA8-BC6A-43D1DA17ABE5}"/>
              </a:ext>
            </a:extLst>
          </p:cNvPr>
          <p:cNvPicPr>
            <a:picLocks noChangeAspect="1"/>
          </p:cNvPicPr>
          <p:nvPr/>
        </p:nvPicPr>
        <p:blipFill>
          <a:blip r:embed="rId2"/>
          <a:stretch>
            <a:fillRect/>
          </a:stretch>
        </p:blipFill>
        <p:spPr>
          <a:xfrm>
            <a:off x="10298092" y="0"/>
            <a:ext cx="1893907" cy="1672027"/>
          </a:xfrm>
          <a:prstGeom prst="rect">
            <a:avLst/>
          </a:prstGeom>
        </p:spPr>
      </p:pic>
      <p:sp>
        <p:nvSpPr>
          <p:cNvPr id="11" name="TextBox 10">
            <a:extLst>
              <a:ext uri="{FF2B5EF4-FFF2-40B4-BE49-F238E27FC236}">
                <a16:creationId xmlns:a16="http://schemas.microsoft.com/office/drawing/2014/main" id="{7CF1D941-19E6-492D-BF00-96CD7019C5B8}"/>
              </a:ext>
            </a:extLst>
          </p:cNvPr>
          <p:cNvSpPr txBox="1"/>
          <p:nvPr/>
        </p:nvSpPr>
        <p:spPr>
          <a:xfrm>
            <a:off x="2346593" y="2005070"/>
            <a:ext cx="7951500" cy="2585323"/>
          </a:xfrm>
          <a:prstGeom prst="rect">
            <a:avLst/>
          </a:prstGeom>
          <a:noFill/>
        </p:spPr>
        <p:txBody>
          <a:bodyPr wrap="square" rtlCol="0">
            <a:spAutoFit/>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r>
              <a:rPr lang="en-GB" dirty="0"/>
              <a:t> </a:t>
            </a:r>
          </a:p>
        </p:txBody>
      </p:sp>
      <p:pic>
        <p:nvPicPr>
          <p:cNvPr id="13" name="Picture 12">
            <a:extLst>
              <a:ext uri="{FF2B5EF4-FFF2-40B4-BE49-F238E27FC236}">
                <a16:creationId xmlns:a16="http://schemas.microsoft.com/office/drawing/2014/main" id="{557958BB-A1B2-84C5-1930-936163685B73}"/>
              </a:ext>
            </a:extLst>
          </p:cNvPr>
          <p:cNvPicPr>
            <a:picLocks noChangeAspect="1"/>
          </p:cNvPicPr>
          <p:nvPr/>
        </p:nvPicPr>
        <p:blipFill rotWithShape="1">
          <a:blip r:embed="rId3"/>
          <a:srcRect l="100000" t="-30401" r="-7349" b="1"/>
          <a:stretch/>
        </p:blipFill>
        <p:spPr>
          <a:xfrm>
            <a:off x="12191999" y="-1839817"/>
            <a:ext cx="896039" cy="8545417"/>
          </a:xfrm>
          <a:prstGeom prst="rect">
            <a:avLst/>
          </a:prstGeom>
        </p:spPr>
      </p:pic>
      <p:pic>
        <p:nvPicPr>
          <p:cNvPr id="14" name="Picture 13">
            <a:extLst>
              <a:ext uri="{FF2B5EF4-FFF2-40B4-BE49-F238E27FC236}">
                <a16:creationId xmlns:a16="http://schemas.microsoft.com/office/drawing/2014/main" id="{FF9B8BAA-F7AF-19FD-1FBB-5A5A698B4325}"/>
              </a:ext>
            </a:extLst>
          </p:cNvPr>
          <p:cNvPicPr>
            <a:picLocks noChangeAspect="1"/>
          </p:cNvPicPr>
          <p:nvPr/>
        </p:nvPicPr>
        <p:blipFill>
          <a:blip r:embed="rId4"/>
          <a:stretch>
            <a:fillRect/>
          </a:stretch>
        </p:blipFill>
        <p:spPr>
          <a:xfrm>
            <a:off x="227801" y="226215"/>
            <a:ext cx="2394213" cy="1491738"/>
          </a:xfrm>
          <a:prstGeom prst="rect">
            <a:avLst/>
          </a:prstGeom>
        </p:spPr>
      </p:pic>
      <p:sp>
        <p:nvSpPr>
          <p:cNvPr id="2" name="TextBox 1">
            <a:extLst>
              <a:ext uri="{FF2B5EF4-FFF2-40B4-BE49-F238E27FC236}">
                <a16:creationId xmlns:a16="http://schemas.microsoft.com/office/drawing/2014/main" id="{23BA8982-9FAA-44C3-AC43-C228718DF97E}"/>
              </a:ext>
            </a:extLst>
          </p:cNvPr>
          <p:cNvSpPr txBox="1"/>
          <p:nvPr/>
        </p:nvSpPr>
        <p:spPr>
          <a:xfrm>
            <a:off x="1250577" y="1617283"/>
            <a:ext cx="9466729" cy="7971413"/>
          </a:xfrm>
          <a:prstGeom prst="rect">
            <a:avLst/>
          </a:prstGeom>
          <a:noFill/>
        </p:spPr>
        <p:txBody>
          <a:bodyPr wrap="square" rtlCol="0">
            <a:spAutoFit/>
          </a:bodyPr>
          <a:lstStyle/>
          <a:p>
            <a:pPr algn="ctr"/>
            <a:r>
              <a:rPr lang="en-GB" sz="6000" dirty="0">
                <a:latin typeface="Comic Sans MS" panose="030F0702030302020204" pitchFamily="66" charset="0"/>
              </a:rPr>
              <a:t>What is God calling you to do?</a:t>
            </a:r>
          </a:p>
          <a:p>
            <a:pPr algn="ctr"/>
            <a:endParaRPr lang="en-GB" sz="4400" dirty="0">
              <a:latin typeface="Comic Sans MS" panose="030F0702030302020204" pitchFamily="66" charset="0"/>
            </a:endParaRPr>
          </a:p>
          <a:p>
            <a:pPr algn="ctr"/>
            <a:r>
              <a:rPr lang="en-GB" sz="4400" dirty="0">
                <a:latin typeface="Comic Sans MS" panose="030F0702030302020204" pitchFamily="66" charset="0"/>
                <a:hlinkClick r:id="rId5"/>
              </a:rPr>
              <a:t>https://www.youtube.com/watch?v=khz47up7uzs&amp;t=62s</a:t>
            </a:r>
            <a:endParaRPr lang="en-GB" sz="4400" dirty="0">
              <a:latin typeface="Comic Sans MS" panose="030F0702030302020204" pitchFamily="66" charset="0"/>
            </a:endParaRPr>
          </a:p>
          <a:p>
            <a:pPr algn="ctr"/>
            <a:endParaRPr lang="en-GB" sz="4400" dirty="0">
              <a:latin typeface="Comic Sans MS" panose="030F0702030302020204" pitchFamily="66" charset="0"/>
            </a:endParaRPr>
          </a:p>
          <a:p>
            <a:pPr algn="ctr"/>
            <a:endParaRPr lang="en-GB" sz="4400" dirty="0">
              <a:latin typeface="Comic Sans MS" panose="030F0702030302020204" pitchFamily="66" charset="0"/>
            </a:endParaRPr>
          </a:p>
          <a:p>
            <a:pPr algn="ctr"/>
            <a:endParaRPr lang="en-GB" sz="4400" dirty="0">
              <a:latin typeface="Comic Sans MS" panose="030F0702030302020204" pitchFamily="66" charset="0"/>
            </a:endParaRPr>
          </a:p>
          <a:p>
            <a:pPr algn="ctr"/>
            <a:endParaRPr lang="en-GB" sz="3200" dirty="0">
              <a:latin typeface="Comic Sans MS" panose="030F0702030302020204" pitchFamily="66" charset="0"/>
            </a:endParaRPr>
          </a:p>
          <a:p>
            <a:pPr algn="ctr"/>
            <a:endParaRPr lang="en-GB" sz="3200" dirty="0">
              <a:latin typeface="Comic Sans MS" panose="030F0702030302020204" pitchFamily="66" charset="0"/>
            </a:endParaRPr>
          </a:p>
          <a:p>
            <a:pPr algn="ctr"/>
            <a:endParaRPr lang="en-GB" sz="3200" dirty="0">
              <a:latin typeface="Comic Sans MS" panose="030F0702030302020204" pitchFamily="66" charset="0"/>
            </a:endParaRPr>
          </a:p>
          <a:p>
            <a:pPr algn="ctr"/>
            <a:endParaRPr lang="en-GB" sz="3200" dirty="0">
              <a:latin typeface="Comic Sans MS" panose="030F0702030302020204" pitchFamily="66" charset="0"/>
            </a:endParaRPr>
          </a:p>
        </p:txBody>
      </p:sp>
      <p:sp>
        <p:nvSpPr>
          <p:cNvPr id="3" name="TextBox 2">
            <a:extLst>
              <a:ext uri="{FF2B5EF4-FFF2-40B4-BE49-F238E27FC236}">
                <a16:creationId xmlns:a16="http://schemas.microsoft.com/office/drawing/2014/main" id="{F52FAF2B-38A3-4456-94F4-27F2615ED09A}"/>
              </a:ext>
            </a:extLst>
          </p:cNvPr>
          <p:cNvSpPr txBox="1"/>
          <p:nvPr/>
        </p:nvSpPr>
        <p:spPr>
          <a:xfrm>
            <a:off x="2985247" y="430306"/>
            <a:ext cx="5526741" cy="523220"/>
          </a:xfrm>
          <a:prstGeom prst="rect">
            <a:avLst/>
          </a:prstGeom>
          <a:noFill/>
        </p:spPr>
        <p:txBody>
          <a:bodyPr wrap="square" rtlCol="0">
            <a:spAutoFit/>
          </a:bodyPr>
          <a:lstStyle/>
          <a:p>
            <a:pPr algn="ctr"/>
            <a:r>
              <a:rPr lang="en-GB" sz="2800" dirty="0">
                <a:latin typeface="Comic Sans MS" panose="030F0702030302020204" pitchFamily="66" charset="0"/>
              </a:rPr>
              <a:t>Collaboration with our Diocese</a:t>
            </a:r>
          </a:p>
        </p:txBody>
      </p:sp>
    </p:spTree>
    <p:extLst>
      <p:ext uri="{BB962C8B-B14F-4D97-AF65-F5344CB8AC3E}">
        <p14:creationId xmlns:p14="http://schemas.microsoft.com/office/powerpoint/2010/main" val="36703311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2976EE2-8799-4468-8BF1-40CDAAA5590C}"/>
              </a:ext>
            </a:extLst>
          </p:cNvPr>
          <p:cNvPicPr>
            <a:picLocks noGrp="1" noChangeAspect="1"/>
          </p:cNvPicPr>
          <p:nvPr>
            <p:ph idx="4294967295"/>
          </p:nvPr>
        </p:nvPicPr>
        <p:blipFill>
          <a:blip r:embed="rId2"/>
          <a:stretch>
            <a:fillRect/>
          </a:stretch>
        </p:blipFill>
        <p:spPr>
          <a:xfrm>
            <a:off x="1078753" y="1209769"/>
            <a:ext cx="10871200" cy="5797550"/>
          </a:xfrm>
          <a:prstGeom prst="rect">
            <a:avLst/>
          </a:prstGeom>
        </p:spPr>
      </p:pic>
      <p:pic>
        <p:nvPicPr>
          <p:cNvPr id="6" name="Picture 5">
            <a:extLst>
              <a:ext uri="{FF2B5EF4-FFF2-40B4-BE49-F238E27FC236}">
                <a16:creationId xmlns:a16="http://schemas.microsoft.com/office/drawing/2014/main" id="{1D441441-7F82-40AF-9356-D89EEDA546BC}"/>
              </a:ext>
            </a:extLst>
          </p:cNvPr>
          <p:cNvPicPr>
            <a:picLocks noChangeAspect="1"/>
          </p:cNvPicPr>
          <p:nvPr/>
        </p:nvPicPr>
        <p:blipFill>
          <a:blip r:embed="rId3"/>
          <a:stretch>
            <a:fillRect/>
          </a:stretch>
        </p:blipFill>
        <p:spPr>
          <a:xfrm>
            <a:off x="113600" y="0"/>
            <a:ext cx="2159439" cy="1344706"/>
          </a:xfrm>
          <a:prstGeom prst="rect">
            <a:avLst/>
          </a:prstGeom>
        </p:spPr>
      </p:pic>
      <p:pic>
        <p:nvPicPr>
          <p:cNvPr id="7" name="Picture 6">
            <a:extLst>
              <a:ext uri="{FF2B5EF4-FFF2-40B4-BE49-F238E27FC236}">
                <a16:creationId xmlns:a16="http://schemas.microsoft.com/office/drawing/2014/main" id="{B3AD60F5-FAED-41BA-BD97-3975D2A8564E}"/>
              </a:ext>
            </a:extLst>
          </p:cNvPr>
          <p:cNvPicPr>
            <a:picLocks noChangeAspect="1"/>
          </p:cNvPicPr>
          <p:nvPr/>
        </p:nvPicPr>
        <p:blipFill>
          <a:blip r:embed="rId4"/>
          <a:stretch>
            <a:fillRect/>
          </a:stretch>
        </p:blipFill>
        <p:spPr>
          <a:xfrm>
            <a:off x="10617153" y="57305"/>
            <a:ext cx="1461247" cy="1287401"/>
          </a:xfrm>
          <a:prstGeom prst="rect">
            <a:avLst/>
          </a:prstGeom>
        </p:spPr>
      </p:pic>
      <p:sp>
        <p:nvSpPr>
          <p:cNvPr id="8" name="TextBox 7">
            <a:extLst>
              <a:ext uri="{FF2B5EF4-FFF2-40B4-BE49-F238E27FC236}">
                <a16:creationId xmlns:a16="http://schemas.microsoft.com/office/drawing/2014/main" id="{DA9C6324-656B-4CB6-82F3-9EFBD2B1931C}"/>
              </a:ext>
            </a:extLst>
          </p:cNvPr>
          <p:cNvSpPr txBox="1"/>
          <p:nvPr/>
        </p:nvSpPr>
        <p:spPr>
          <a:xfrm>
            <a:off x="2178424" y="57305"/>
            <a:ext cx="7261411" cy="954107"/>
          </a:xfrm>
          <a:prstGeom prst="rect">
            <a:avLst/>
          </a:prstGeom>
          <a:noFill/>
        </p:spPr>
        <p:txBody>
          <a:bodyPr wrap="square" rtlCol="0">
            <a:spAutoFit/>
          </a:bodyPr>
          <a:lstStyle/>
          <a:p>
            <a:r>
              <a:rPr lang="en-GB" sz="2800" dirty="0">
                <a:latin typeface="Comic Sans MS" panose="030F0702030302020204" pitchFamily="66" charset="0"/>
              </a:rPr>
              <a:t>Divinity and Chaplaincy collaboration with Lucy Chapman and Alex Shelton-Bourke</a:t>
            </a:r>
          </a:p>
        </p:txBody>
      </p:sp>
    </p:spTree>
    <p:extLst>
      <p:ext uri="{BB962C8B-B14F-4D97-AF65-F5344CB8AC3E}">
        <p14:creationId xmlns:p14="http://schemas.microsoft.com/office/powerpoint/2010/main" val="30480431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C179CA-CA4A-4FA8-BC6A-43D1DA17ABE5}"/>
              </a:ext>
            </a:extLst>
          </p:cNvPr>
          <p:cNvPicPr>
            <a:picLocks noChangeAspect="1"/>
          </p:cNvPicPr>
          <p:nvPr/>
        </p:nvPicPr>
        <p:blipFill>
          <a:blip r:embed="rId2"/>
          <a:stretch>
            <a:fillRect/>
          </a:stretch>
        </p:blipFill>
        <p:spPr>
          <a:xfrm>
            <a:off x="10298092" y="0"/>
            <a:ext cx="1893907" cy="1672027"/>
          </a:xfrm>
          <a:prstGeom prst="rect">
            <a:avLst/>
          </a:prstGeom>
        </p:spPr>
      </p:pic>
      <p:sp>
        <p:nvSpPr>
          <p:cNvPr id="11" name="TextBox 10">
            <a:extLst>
              <a:ext uri="{FF2B5EF4-FFF2-40B4-BE49-F238E27FC236}">
                <a16:creationId xmlns:a16="http://schemas.microsoft.com/office/drawing/2014/main" id="{7CF1D941-19E6-492D-BF00-96CD7019C5B8}"/>
              </a:ext>
            </a:extLst>
          </p:cNvPr>
          <p:cNvSpPr txBox="1"/>
          <p:nvPr/>
        </p:nvSpPr>
        <p:spPr>
          <a:xfrm>
            <a:off x="2346593" y="2005070"/>
            <a:ext cx="7951500" cy="2585323"/>
          </a:xfrm>
          <a:prstGeom prst="rect">
            <a:avLst/>
          </a:prstGeom>
          <a:noFill/>
        </p:spPr>
        <p:txBody>
          <a:bodyPr wrap="square" rtlCol="0">
            <a:spAutoFit/>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r>
              <a:rPr lang="en-GB" dirty="0"/>
              <a:t> </a:t>
            </a:r>
          </a:p>
        </p:txBody>
      </p:sp>
      <p:pic>
        <p:nvPicPr>
          <p:cNvPr id="13" name="Picture 12">
            <a:extLst>
              <a:ext uri="{FF2B5EF4-FFF2-40B4-BE49-F238E27FC236}">
                <a16:creationId xmlns:a16="http://schemas.microsoft.com/office/drawing/2014/main" id="{557958BB-A1B2-84C5-1930-936163685B73}"/>
              </a:ext>
            </a:extLst>
          </p:cNvPr>
          <p:cNvPicPr>
            <a:picLocks noChangeAspect="1"/>
          </p:cNvPicPr>
          <p:nvPr/>
        </p:nvPicPr>
        <p:blipFill rotWithShape="1">
          <a:blip r:embed="rId3"/>
          <a:srcRect l="100000" t="-30401" r="-7349" b="1"/>
          <a:stretch/>
        </p:blipFill>
        <p:spPr>
          <a:xfrm>
            <a:off x="12191999" y="-1839817"/>
            <a:ext cx="896039" cy="8545417"/>
          </a:xfrm>
          <a:prstGeom prst="rect">
            <a:avLst/>
          </a:prstGeom>
        </p:spPr>
      </p:pic>
      <p:pic>
        <p:nvPicPr>
          <p:cNvPr id="14" name="Picture 13">
            <a:extLst>
              <a:ext uri="{FF2B5EF4-FFF2-40B4-BE49-F238E27FC236}">
                <a16:creationId xmlns:a16="http://schemas.microsoft.com/office/drawing/2014/main" id="{FF9B8BAA-F7AF-19FD-1FBB-5A5A698B4325}"/>
              </a:ext>
            </a:extLst>
          </p:cNvPr>
          <p:cNvPicPr>
            <a:picLocks noChangeAspect="1"/>
          </p:cNvPicPr>
          <p:nvPr/>
        </p:nvPicPr>
        <p:blipFill>
          <a:blip r:embed="rId4"/>
          <a:stretch>
            <a:fillRect/>
          </a:stretch>
        </p:blipFill>
        <p:spPr>
          <a:xfrm>
            <a:off x="107577" y="-19272"/>
            <a:ext cx="1667273" cy="1038811"/>
          </a:xfrm>
          <a:prstGeom prst="rect">
            <a:avLst/>
          </a:prstGeom>
        </p:spPr>
      </p:pic>
      <p:pic>
        <p:nvPicPr>
          <p:cNvPr id="2" name="Picture 1">
            <a:extLst>
              <a:ext uri="{FF2B5EF4-FFF2-40B4-BE49-F238E27FC236}">
                <a16:creationId xmlns:a16="http://schemas.microsoft.com/office/drawing/2014/main" id="{C30572A4-CBBA-49CB-9648-9136461221E7}"/>
              </a:ext>
            </a:extLst>
          </p:cNvPr>
          <p:cNvPicPr>
            <a:picLocks noChangeAspect="1"/>
          </p:cNvPicPr>
          <p:nvPr/>
        </p:nvPicPr>
        <p:blipFill rotWithShape="1">
          <a:blip r:embed="rId5"/>
          <a:srcRect t="37524" b="31611"/>
          <a:stretch/>
        </p:blipFill>
        <p:spPr>
          <a:xfrm>
            <a:off x="618403" y="2767608"/>
            <a:ext cx="6096528" cy="1255789"/>
          </a:xfrm>
          <a:prstGeom prst="rect">
            <a:avLst/>
          </a:prstGeom>
        </p:spPr>
      </p:pic>
      <p:pic>
        <p:nvPicPr>
          <p:cNvPr id="3" name="Picture 2">
            <a:extLst>
              <a:ext uri="{FF2B5EF4-FFF2-40B4-BE49-F238E27FC236}">
                <a16:creationId xmlns:a16="http://schemas.microsoft.com/office/drawing/2014/main" id="{6D2087A0-80AE-4D31-A237-3E6B053C93D0}"/>
              </a:ext>
            </a:extLst>
          </p:cNvPr>
          <p:cNvPicPr>
            <a:picLocks noChangeAspect="1"/>
          </p:cNvPicPr>
          <p:nvPr/>
        </p:nvPicPr>
        <p:blipFill rotWithShape="1">
          <a:blip r:embed="rId6"/>
          <a:srcRect r="31066"/>
          <a:stretch/>
        </p:blipFill>
        <p:spPr>
          <a:xfrm>
            <a:off x="227801" y="4327480"/>
            <a:ext cx="4626587" cy="2345705"/>
          </a:xfrm>
          <a:prstGeom prst="rect">
            <a:avLst/>
          </a:prstGeom>
        </p:spPr>
      </p:pic>
      <p:pic>
        <p:nvPicPr>
          <p:cNvPr id="4" name="Picture 3">
            <a:extLst>
              <a:ext uri="{FF2B5EF4-FFF2-40B4-BE49-F238E27FC236}">
                <a16:creationId xmlns:a16="http://schemas.microsoft.com/office/drawing/2014/main" id="{DC5BEE64-8BA0-4876-B711-82FDFA1748A6}"/>
              </a:ext>
            </a:extLst>
          </p:cNvPr>
          <p:cNvPicPr>
            <a:picLocks noChangeAspect="1"/>
          </p:cNvPicPr>
          <p:nvPr/>
        </p:nvPicPr>
        <p:blipFill rotWithShape="1">
          <a:blip r:embed="rId7"/>
          <a:srcRect r="39345"/>
          <a:stretch/>
        </p:blipFill>
        <p:spPr>
          <a:xfrm>
            <a:off x="4972800" y="4313125"/>
            <a:ext cx="2875630" cy="2432403"/>
          </a:xfrm>
          <a:prstGeom prst="rect">
            <a:avLst/>
          </a:prstGeom>
        </p:spPr>
      </p:pic>
      <p:pic>
        <p:nvPicPr>
          <p:cNvPr id="5" name="Picture 4">
            <a:extLst>
              <a:ext uri="{FF2B5EF4-FFF2-40B4-BE49-F238E27FC236}">
                <a16:creationId xmlns:a16="http://schemas.microsoft.com/office/drawing/2014/main" id="{05828192-AB39-4583-8F95-7A86E7FC56A7}"/>
              </a:ext>
            </a:extLst>
          </p:cNvPr>
          <p:cNvPicPr>
            <a:picLocks noChangeAspect="1"/>
          </p:cNvPicPr>
          <p:nvPr/>
        </p:nvPicPr>
        <p:blipFill>
          <a:blip r:embed="rId8"/>
          <a:stretch>
            <a:fillRect/>
          </a:stretch>
        </p:blipFill>
        <p:spPr>
          <a:xfrm>
            <a:off x="6322343" y="1368445"/>
            <a:ext cx="2394213" cy="2727928"/>
          </a:xfrm>
          <a:prstGeom prst="rect">
            <a:avLst/>
          </a:prstGeom>
        </p:spPr>
      </p:pic>
      <p:pic>
        <p:nvPicPr>
          <p:cNvPr id="6" name="Picture 5">
            <a:extLst>
              <a:ext uri="{FF2B5EF4-FFF2-40B4-BE49-F238E27FC236}">
                <a16:creationId xmlns:a16="http://schemas.microsoft.com/office/drawing/2014/main" id="{B8AEDFCF-6345-43A1-9DCB-4ACB1EE273A9}"/>
              </a:ext>
            </a:extLst>
          </p:cNvPr>
          <p:cNvPicPr>
            <a:picLocks noChangeAspect="1"/>
          </p:cNvPicPr>
          <p:nvPr/>
        </p:nvPicPr>
        <p:blipFill>
          <a:blip r:embed="rId9"/>
          <a:stretch>
            <a:fillRect/>
          </a:stretch>
        </p:blipFill>
        <p:spPr>
          <a:xfrm>
            <a:off x="1040302" y="967457"/>
            <a:ext cx="4734870" cy="1764952"/>
          </a:xfrm>
          <a:prstGeom prst="rect">
            <a:avLst/>
          </a:prstGeom>
        </p:spPr>
      </p:pic>
      <p:pic>
        <p:nvPicPr>
          <p:cNvPr id="7" name="Picture 6">
            <a:extLst>
              <a:ext uri="{FF2B5EF4-FFF2-40B4-BE49-F238E27FC236}">
                <a16:creationId xmlns:a16="http://schemas.microsoft.com/office/drawing/2014/main" id="{D561A073-9E79-425C-A0AA-DB6DEE49E5D5}"/>
              </a:ext>
            </a:extLst>
          </p:cNvPr>
          <p:cNvPicPr>
            <a:picLocks noChangeAspect="1"/>
          </p:cNvPicPr>
          <p:nvPr/>
        </p:nvPicPr>
        <p:blipFill>
          <a:blip r:embed="rId10"/>
          <a:stretch>
            <a:fillRect/>
          </a:stretch>
        </p:blipFill>
        <p:spPr>
          <a:xfrm>
            <a:off x="7966842" y="4095786"/>
            <a:ext cx="4231887" cy="2609814"/>
          </a:xfrm>
          <a:prstGeom prst="rect">
            <a:avLst/>
          </a:prstGeom>
        </p:spPr>
      </p:pic>
      <p:pic>
        <p:nvPicPr>
          <p:cNvPr id="9" name="Picture 8">
            <a:extLst>
              <a:ext uri="{FF2B5EF4-FFF2-40B4-BE49-F238E27FC236}">
                <a16:creationId xmlns:a16="http://schemas.microsoft.com/office/drawing/2014/main" id="{D12F69EA-17D7-44FF-B950-89A8DFAE9BB8}"/>
              </a:ext>
            </a:extLst>
          </p:cNvPr>
          <p:cNvPicPr>
            <a:picLocks noChangeAspect="1"/>
          </p:cNvPicPr>
          <p:nvPr/>
        </p:nvPicPr>
        <p:blipFill>
          <a:blip r:embed="rId11"/>
          <a:stretch>
            <a:fillRect/>
          </a:stretch>
        </p:blipFill>
        <p:spPr>
          <a:xfrm>
            <a:off x="8911909" y="1467721"/>
            <a:ext cx="2789125" cy="2461543"/>
          </a:xfrm>
          <a:prstGeom prst="rect">
            <a:avLst/>
          </a:prstGeom>
        </p:spPr>
      </p:pic>
      <p:sp>
        <p:nvSpPr>
          <p:cNvPr id="10" name="TextBox 9">
            <a:extLst>
              <a:ext uri="{FF2B5EF4-FFF2-40B4-BE49-F238E27FC236}">
                <a16:creationId xmlns:a16="http://schemas.microsoft.com/office/drawing/2014/main" id="{5B83838E-53FA-4D36-BCEC-867E58688E12}"/>
              </a:ext>
            </a:extLst>
          </p:cNvPr>
          <p:cNvSpPr txBox="1"/>
          <p:nvPr/>
        </p:nvSpPr>
        <p:spPr>
          <a:xfrm>
            <a:off x="2958353" y="268941"/>
            <a:ext cx="6199094" cy="646331"/>
          </a:xfrm>
          <a:prstGeom prst="rect">
            <a:avLst/>
          </a:prstGeom>
          <a:noFill/>
        </p:spPr>
        <p:txBody>
          <a:bodyPr wrap="square" rtlCol="0">
            <a:spAutoFit/>
          </a:bodyPr>
          <a:lstStyle/>
          <a:p>
            <a:r>
              <a:rPr lang="en-GB" sz="3600" dirty="0">
                <a:latin typeface="Comic Sans MS" panose="030F0702030302020204" pitchFamily="66" charset="0"/>
              </a:rPr>
              <a:t>Our Prayers for Lent 2023</a:t>
            </a:r>
          </a:p>
        </p:txBody>
      </p:sp>
    </p:spTree>
    <p:extLst>
      <p:ext uri="{BB962C8B-B14F-4D97-AF65-F5344CB8AC3E}">
        <p14:creationId xmlns:p14="http://schemas.microsoft.com/office/powerpoint/2010/main" val="28167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718C2B3-A3C5-4358-B3C5-A6A1063C91BB}"/>
              </a:ext>
            </a:extLst>
          </p:cNvPr>
          <p:cNvSpPr>
            <a:spLocks noGrp="1"/>
          </p:cNvSpPr>
          <p:nvPr>
            <p:ph idx="4294967295"/>
          </p:nvPr>
        </p:nvSpPr>
        <p:spPr>
          <a:xfrm>
            <a:off x="1021976" y="1825625"/>
            <a:ext cx="11170024" cy="204881"/>
          </a:xfrm>
        </p:spPr>
        <p:txBody>
          <a:bodyPr>
            <a:normAutofit fontScale="25000" lnSpcReduction="20000"/>
          </a:bodyPr>
          <a:lstStyle/>
          <a:p>
            <a:pPr marL="0" indent="0">
              <a:buNone/>
            </a:pPr>
            <a:r>
              <a:rPr lang="en-GB" sz="11100" dirty="0">
                <a:latin typeface="Comic Sans MS" panose="030F0702030302020204" pitchFamily="66" charset="0"/>
                <a:hlinkClick r:id="rId2"/>
              </a:rPr>
              <a:t>https://missio.org.uk/the-hail-mary-in-ten-languages</a:t>
            </a:r>
            <a:r>
              <a:rPr lang="en-GB" dirty="0">
                <a:latin typeface="Comic Sans MS" panose="030F0702030302020204" pitchFamily="66" charset="0"/>
                <a:hlinkClick r:id="rId2"/>
              </a:rPr>
              <a:t>/</a:t>
            </a:r>
            <a:endParaRPr lang="en-GB" dirty="0">
              <a:latin typeface="Comic Sans MS" panose="030F0702030302020204" pitchFamily="66" charset="0"/>
            </a:endParaRPr>
          </a:p>
          <a:p>
            <a:pPr marL="0" indent="0">
              <a:buNone/>
            </a:pPr>
            <a:endParaRPr lang="en-GB" dirty="0">
              <a:latin typeface="Comic Sans MS" panose="030F0702030302020204" pitchFamily="66" charset="0"/>
            </a:endParaRPr>
          </a:p>
          <a:p>
            <a:pPr marL="0" indent="0">
              <a:buNone/>
            </a:pPr>
            <a:endParaRPr lang="en-GB" dirty="0">
              <a:latin typeface="Comic Sans MS" panose="030F0702030302020204" pitchFamily="66" charset="0"/>
            </a:endParaRPr>
          </a:p>
          <a:p>
            <a:pPr marL="0" indent="0">
              <a:buNone/>
            </a:pPr>
            <a:endParaRPr lang="en-GB" dirty="0"/>
          </a:p>
          <a:p>
            <a:pPr marL="0" indent="0">
              <a:buNone/>
            </a:pPr>
            <a:endParaRPr lang="en-GB" dirty="0"/>
          </a:p>
        </p:txBody>
      </p:sp>
      <p:pic>
        <p:nvPicPr>
          <p:cNvPr id="6" name="Picture 5">
            <a:extLst>
              <a:ext uri="{FF2B5EF4-FFF2-40B4-BE49-F238E27FC236}">
                <a16:creationId xmlns:a16="http://schemas.microsoft.com/office/drawing/2014/main" id="{1F2049AF-267D-4F81-99E2-06ECFD853397}"/>
              </a:ext>
            </a:extLst>
          </p:cNvPr>
          <p:cNvPicPr>
            <a:picLocks noChangeAspect="1"/>
          </p:cNvPicPr>
          <p:nvPr/>
        </p:nvPicPr>
        <p:blipFill>
          <a:blip r:embed="rId3"/>
          <a:stretch>
            <a:fillRect/>
          </a:stretch>
        </p:blipFill>
        <p:spPr>
          <a:xfrm>
            <a:off x="127047" y="140699"/>
            <a:ext cx="2128698" cy="1325563"/>
          </a:xfrm>
          <a:prstGeom prst="rect">
            <a:avLst/>
          </a:prstGeom>
        </p:spPr>
      </p:pic>
      <p:sp>
        <p:nvSpPr>
          <p:cNvPr id="10" name="TextBox 9">
            <a:extLst>
              <a:ext uri="{FF2B5EF4-FFF2-40B4-BE49-F238E27FC236}">
                <a16:creationId xmlns:a16="http://schemas.microsoft.com/office/drawing/2014/main" id="{25323DC6-FBE8-49A7-AE9C-9287C9D18158}"/>
              </a:ext>
            </a:extLst>
          </p:cNvPr>
          <p:cNvSpPr txBox="1"/>
          <p:nvPr/>
        </p:nvSpPr>
        <p:spPr>
          <a:xfrm>
            <a:off x="2514600" y="833718"/>
            <a:ext cx="7960659" cy="584775"/>
          </a:xfrm>
          <a:prstGeom prst="rect">
            <a:avLst/>
          </a:prstGeom>
          <a:noFill/>
        </p:spPr>
        <p:txBody>
          <a:bodyPr wrap="square" rtlCol="0">
            <a:spAutoFit/>
          </a:bodyPr>
          <a:lstStyle/>
          <a:p>
            <a:r>
              <a:rPr lang="en-GB" sz="3200" dirty="0">
                <a:latin typeface="Comic Sans MS" panose="030F0702030302020204" pitchFamily="66" charset="0"/>
              </a:rPr>
              <a:t>Collaboration with </a:t>
            </a:r>
            <a:r>
              <a:rPr lang="en-GB" sz="3200" dirty="0" err="1">
                <a:latin typeface="Comic Sans MS" panose="030F0702030302020204" pitchFamily="66" charset="0"/>
              </a:rPr>
              <a:t>Missio</a:t>
            </a:r>
            <a:endParaRPr lang="en-GB" sz="3200" dirty="0">
              <a:latin typeface="Comic Sans MS" panose="030F0702030302020204" pitchFamily="66" charset="0"/>
            </a:endParaRPr>
          </a:p>
        </p:txBody>
      </p:sp>
      <p:sp>
        <p:nvSpPr>
          <p:cNvPr id="12" name="TextBox 11">
            <a:extLst>
              <a:ext uri="{FF2B5EF4-FFF2-40B4-BE49-F238E27FC236}">
                <a16:creationId xmlns:a16="http://schemas.microsoft.com/office/drawing/2014/main" id="{4F034FBE-CB82-4E66-A088-B2B6179E02F3}"/>
              </a:ext>
            </a:extLst>
          </p:cNvPr>
          <p:cNvSpPr txBox="1"/>
          <p:nvPr/>
        </p:nvSpPr>
        <p:spPr>
          <a:xfrm>
            <a:off x="685801" y="2389869"/>
            <a:ext cx="10932458" cy="3600986"/>
          </a:xfrm>
          <a:prstGeom prst="rect">
            <a:avLst/>
          </a:prstGeom>
          <a:noFill/>
        </p:spPr>
        <p:txBody>
          <a:bodyPr wrap="square">
            <a:spAutoFit/>
          </a:bodyPr>
          <a:lstStyle/>
          <a:p>
            <a:r>
              <a:rPr lang="en-GB" sz="1200" dirty="0"/>
              <a:t>Sent: 20 May 2021 10:16</a:t>
            </a:r>
          </a:p>
          <a:p>
            <a:r>
              <a:rPr lang="en-GB" sz="1200" dirty="0"/>
              <a:t>To: Lucy Chapman</a:t>
            </a:r>
          </a:p>
          <a:p>
            <a:r>
              <a:rPr lang="en-GB" sz="1200" dirty="0"/>
              <a:t>Subject: RE: Saint Martin’s Hail Mary in Spanish</a:t>
            </a:r>
          </a:p>
          <a:p>
            <a:r>
              <a:rPr lang="en-GB" sz="1200" dirty="0"/>
              <a:t> </a:t>
            </a:r>
          </a:p>
          <a:p>
            <a:r>
              <a:rPr lang="en-GB" sz="1200" dirty="0"/>
              <a:t>Dear Lucy,</a:t>
            </a:r>
          </a:p>
          <a:p>
            <a:r>
              <a:rPr lang="en-GB" sz="1200" dirty="0"/>
              <a:t> </a:t>
            </a:r>
          </a:p>
          <a:p>
            <a:r>
              <a:rPr lang="en-GB" sz="1200" dirty="0"/>
              <a:t>Wow! Your students! These are wonderful. Thank you.</a:t>
            </a:r>
          </a:p>
          <a:p>
            <a:r>
              <a:rPr lang="en-GB" sz="1200" dirty="0"/>
              <a:t> </a:t>
            </a:r>
          </a:p>
          <a:p>
            <a:r>
              <a:rPr lang="en-GB" sz="1200" dirty="0"/>
              <a:t>We have more than enough to create a decade. But to complete the decade properly, maybe you could supply the Our Father or have a few students say it together with you?</a:t>
            </a:r>
          </a:p>
          <a:p>
            <a:r>
              <a:rPr lang="en-GB" sz="1200" dirty="0"/>
              <a:t> </a:t>
            </a:r>
          </a:p>
          <a:p>
            <a:r>
              <a:rPr lang="en-GB" sz="1200" dirty="0"/>
              <a:t>We are delighted with these, and as your Pentecost film displays, they are a brilliant representation of our Universal Church – and a wonderful showcase of your school’s fantastic languages department and international community. I’m sure the Catholic Education Service and your own Diocesan Education Department would love your Pentecost film 😊</a:t>
            </a:r>
          </a:p>
          <a:p>
            <a:r>
              <a:rPr lang="en-GB" sz="1200" dirty="0"/>
              <a:t> </a:t>
            </a:r>
          </a:p>
          <a:p>
            <a:r>
              <a:rPr lang="en-GB" sz="1200" dirty="0"/>
              <a:t>Give us a couple of days to put a Mission Together twist on the recordings and we’ll share what we’ve created on our </a:t>
            </a:r>
            <a:r>
              <a:rPr lang="en-GB" sz="1200" dirty="0" err="1"/>
              <a:t>Missio</a:t>
            </a:r>
            <a:r>
              <a:rPr lang="en-GB" sz="1200" dirty="0"/>
              <a:t> and Mission Together websites and social media.</a:t>
            </a:r>
          </a:p>
          <a:p>
            <a:r>
              <a:rPr lang="en-GB" sz="1200" dirty="0"/>
              <a:t> </a:t>
            </a:r>
          </a:p>
          <a:p>
            <a:r>
              <a:rPr lang="en-GB" sz="1200" dirty="0"/>
              <a:t>Thank you for letting us employ these recordings. They are perfect for </a:t>
            </a:r>
            <a:r>
              <a:rPr lang="en-GB" sz="1200" dirty="0" err="1"/>
              <a:t>Missio</a:t>
            </a:r>
            <a:r>
              <a:rPr lang="en-GB" sz="1200" dirty="0"/>
              <a:t> and Mission Together.</a:t>
            </a:r>
          </a:p>
          <a:p>
            <a:r>
              <a:rPr lang="en-GB" sz="1200" dirty="0"/>
              <a:t> </a:t>
            </a:r>
          </a:p>
          <a:p>
            <a:r>
              <a:rPr lang="en-GB" sz="1200" dirty="0"/>
              <a:t>God Bless,</a:t>
            </a:r>
          </a:p>
        </p:txBody>
      </p:sp>
      <p:pic>
        <p:nvPicPr>
          <p:cNvPr id="15" name="Picture 14">
            <a:extLst>
              <a:ext uri="{FF2B5EF4-FFF2-40B4-BE49-F238E27FC236}">
                <a16:creationId xmlns:a16="http://schemas.microsoft.com/office/drawing/2014/main" id="{836C4703-0F33-44CF-B4EA-D2B31EE6C2C6}"/>
              </a:ext>
            </a:extLst>
          </p:cNvPr>
          <p:cNvPicPr>
            <a:picLocks noChangeAspect="1"/>
          </p:cNvPicPr>
          <p:nvPr/>
        </p:nvPicPr>
        <p:blipFill>
          <a:blip r:embed="rId4"/>
          <a:stretch>
            <a:fillRect/>
          </a:stretch>
        </p:blipFill>
        <p:spPr>
          <a:xfrm>
            <a:off x="8699686" y="37512"/>
            <a:ext cx="3190875" cy="1428750"/>
          </a:xfrm>
          <a:prstGeom prst="rect">
            <a:avLst/>
          </a:prstGeom>
        </p:spPr>
      </p:pic>
    </p:spTree>
    <p:extLst>
      <p:ext uri="{BB962C8B-B14F-4D97-AF65-F5344CB8AC3E}">
        <p14:creationId xmlns:p14="http://schemas.microsoft.com/office/powerpoint/2010/main" val="21044916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9BB2BD-E11E-4BF5-B194-5D86E97AEC24}"/>
              </a:ext>
            </a:extLst>
          </p:cNvPr>
          <p:cNvPicPr>
            <a:picLocks noChangeAspect="1"/>
          </p:cNvPicPr>
          <p:nvPr/>
        </p:nvPicPr>
        <p:blipFill>
          <a:blip r:embed="rId2"/>
          <a:stretch>
            <a:fillRect/>
          </a:stretch>
        </p:blipFill>
        <p:spPr>
          <a:xfrm>
            <a:off x="514336" y="2040875"/>
            <a:ext cx="4919346" cy="3556361"/>
          </a:xfrm>
          <a:prstGeom prst="rect">
            <a:avLst/>
          </a:prstGeom>
        </p:spPr>
      </p:pic>
      <p:pic>
        <p:nvPicPr>
          <p:cNvPr id="3" name="Picture 2">
            <a:extLst>
              <a:ext uri="{FF2B5EF4-FFF2-40B4-BE49-F238E27FC236}">
                <a16:creationId xmlns:a16="http://schemas.microsoft.com/office/drawing/2014/main" id="{0843C0BC-4816-45D6-92A6-A06C6C7037F9}"/>
              </a:ext>
            </a:extLst>
          </p:cNvPr>
          <p:cNvPicPr>
            <a:picLocks noChangeAspect="1"/>
          </p:cNvPicPr>
          <p:nvPr/>
        </p:nvPicPr>
        <p:blipFill>
          <a:blip r:embed="rId3"/>
          <a:stretch>
            <a:fillRect/>
          </a:stretch>
        </p:blipFill>
        <p:spPr>
          <a:xfrm>
            <a:off x="310444" y="0"/>
            <a:ext cx="2158171" cy="1347333"/>
          </a:xfrm>
          <a:prstGeom prst="rect">
            <a:avLst/>
          </a:prstGeom>
        </p:spPr>
      </p:pic>
      <p:pic>
        <p:nvPicPr>
          <p:cNvPr id="4" name="Picture 3">
            <a:extLst>
              <a:ext uri="{FF2B5EF4-FFF2-40B4-BE49-F238E27FC236}">
                <a16:creationId xmlns:a16="http://schemas.microsoft.com/office/drawing/2014/main" id="{78A40FD2-D639-4099-98E0-964E3D8BA27F}"/>
              </a:ext>
            </a:extLst>
          </p:cNvPr>
          <p:cNvPicPr>
            <a:picLocks noChangeAspect="1"/>
          </p:cNvPicPr>
          <p:nvPr/>
        </p:nvPicPr>
        <p:blipFill>
          <a:blip r:embed="rId4"/>
          <a:stretch>
            <a:fillRect/>
          </a:stretch>
        </p:blipFill>
        <p:spPr>
          <a:xfrm>
            <a:off x="10972800" y="210282"/>
            <a:ext cx="1176465" cy="926767"/>
          </a:xfrm>
          <a:prstGeom prst="rect">
            <a:avLst/>
          </a:prstGeom>
        </p:spPr>
      </p:pic>
      <p:pic>
        <p:nvPicPr>
          <p:cNvPr id="8" name="Picture 7">
            <a:extLst>
              <a:ext uri="{FF2B5EF4-FFF2-40B4-BE49-F238E27FC236}">
                <a16:creationId xmlns:a16="http://schemas.microsoft.com/office/drawing/2014/main" id="{58A678CA-7EC9-41AA-BC4E-E9EC9CE89E3A}"/>
              </a:ext>
            </a:extLst>
          </p:cNvPr>
          <p:cNvPicPr>
            <a:picLocks noChangeAspect="1"/>
          </p:cNvPicPr>
          <p:nvPr/>
        </p:nvPicPr>
        <p:blipFill rotWithShape="1">
          <a:blip r:embed="rId5"/>
          <a:srcRect l="24375" t="18562" r="23235" b="8019"/>
          <a:stretch/>
        </p:blipFill>
        <p:spPr>
          <a:xfrm>
            <a:off x="5995595" y="1895475"/>
            <a:ext cx="5754741" cy="4534196"/>
          </a:xfrm>
          <a:prstGeom prst="rect">
            <a:avLst/>
          </a:prstGeom>
        </p:spPr>
      </p:pic>
      <p:sp>
        <p:nvSpPr>
          <p:cNvPr id="9" name="TextBox 8">
            <a:extLst>
              <a:ext uri="{FF2B5EF4-FFF2-40B4-BE49-F238E27FC236}">
                <a16:creationId xmlns:a16="http://schemas.microsoft.com/office/drawing/2014/main" id="{AB8F245B-05CF-40E0-92C2-3E44AB290E1D}"/>
              </a:ext>
            </a:extLst>
          </p:cNvPr>
          <p:cNvSpPr txBox="1"/>
          <p:nvPr/>
        </p:nvSpPr>
        <p:spPr>
          <a:xfrm>
            <a:off x="2191871" y="210282"/>
            <a:ext cx="6992470" cy="830997"/>
          </a:xfrm>
          <a:prstGeom prst="rect">
            <a:avLst/>
          </a:prstGeom>
          <a:noFill/>
        </p:spPr>
        <p:txBody>
          <a:bodyPr wrap="square" rtlCol="0">
            <a:spAutoFit/>
          </a:bodyPr>
          <a:lstStyle/>
          <a:p>
            <a:r>
              <a:rPr lang="en-GB" sz="2400" dirty="0">
                <a:latin typeface="Comic Sans MS" panose="030F0702030302020204" pitchFamily="66" charset="0"/>
              </a:rPr>
              <a:t>Collaboration with CEO of Mitzvah Month and Aid to the Church in Need</a:t>
            </a:r>
          </a:p>
        </p:txBody>
      </p:sp>
    </p:spTree>
    <p:extLst>
      <p:ext uri="{BB962C8B-B14F-4D97-AF65-F5344CB8AC3E}">
        <p14:creationId xmlns:p14="http://schemas.microsoft.com/office/powerpoint/2010/main" val="31181324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A43ADED-69C4-41C6-8B4B-870885BC814C}"/>
              </a:ext>
            </a:extLst>
          </p:cNvPr>
          <p:cNvPicPr>
            <a:picLocks noChangeAspect="1"/>
          </p:cNvPicPr>
          <p:nvPr/>
        </p:nvPicPr>
        <p:blipFill rotWithShape="1">
          <a:blip r:embed="rId2"/>
          <a:srcRect l="24265" t="23230" r="32730" b="27197"/>
          <a:stretch/>
        </p:blipFill>
        <p:spPr>
          <a:xfrm>
            <a:off x="243268" y="156655"/>
            <a:ext cx="5633360" cy="3650957"/>
          </a:xfrm>
          <a:prstGeom prst="rect">
            <a:avLst/>
          </a:prstGeom>
        </p:spPr>
      </p:pic>
      <p:pic>
        <p:nvPicPr>
          <p:cNvPr id="9" name="Picture 8">
            <a:extLst>
              <a:ext uri="{FF2B5EF4-FFF2-40B4-BE49-F238E27FC236}">
                <a16:creationId xmlns:a16="http://schemas.microsoft.com/office/drawing/2014/main" id="{150C3DFB-D21F-4DE5-A6B9-B4872597D4FE}"/>
              </a:ext>
            </a:extLst>
          </p:cNvPr>
          <p:cNvPicPr>
            <a:picLocks noChangeAspect="1"/>
          </p:cNvPicPr>
          <p:nvPr/>
        </p:nvPicPr>
        <p:blipFill rotWithShape="1">
          <a:blip r:embed="rId3"/>
          <a:srcRect l="25919" t="30776" r="42206" b="18611"/>
          <a:stretch/>
        </p:blipFill>
        <p:spPr>
          <a:xfrm>
            <a:off x="7368987" y="1715352"/>
            <a:ext cx="3886201" cy="3469342"/>
          </a:xfrm>
          <a:prstGeom prst="rect">
            <a:avLst/>
          </a:prstGeom>
        </p:spPr>
      </p:pic>
      <p:pic>
        <p:nvPicPr>
          <p:cNvPr id="10" name="Picture 9">
            <a:extLst>
              <a:ext uri="{FF2B5EF4-FFF2-40B4-BE49-F238E27FC236}">
                <a16:creationId xmlns:a16="http://schemas.microsoft.com/office/drawing/2014/main" id="{6FDA5DC5-0F09-40E0-81F7-754853F5DEB3}"/>
              </a:ext>
            </a:extLst>
          </p:cNvPr>
          <p:cNvPicPr>
            <a:picLocks noChangeAspect="1"/>
          </p:cNvPicPr>
          <p:nvPr/>
        </p:nvPicPr>
        <p:blipFill>
          <a:blip r:embed="rId4"/>
          <a:stretch>
            <a:fillRect/>
          </a:stretch>
        </p:blipFill>
        <p:spPr>
          <a:xfrm>
            <a:off x="703465" y="3668044"/>
            <a:ext cx="5392535" cy="3033301"/>
          </a:xfrm>
          <a:prstGeom prst="rect">
            <a:avLst/>
          </a:prstGeom>
        </p:spPr>
      </p:pic>
    </p:spTree>
    <p:extLst>
      <p:ext uri="{BB962C8B-B14F-4D97-AF65-F5344CB8AC3E}">
        <p14:creationId xmlns:p14="http://schemas.microsoft.com/office/powerpoint/2010/main" val="2411708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7CF1D941-19E6-492D-BF00-96CD7019C5B8}"/>
              </a:ext>
            </a:extLst>
          </p:cNvPr>
          <p:cNvSpPr txBox="1"/>
          <p:nvPr/>
        </p:nvSpPr>
        <p:spPr>
          <a:xfrm>
            <a:off x="2346593" y="2005070"/>
            <a:ext cx="7951500" cy="2585323"/>
          </a:xfrm>
          <a:prstGeom prst="rect">
            <a:avLst/>
          </a:prstGeom>
          <a:noFill/>
        </p:spPr>
        <p:txBody>
          <a:bodyPr wrap="square" rtlCol="0">
            <a:spAutoFit/>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r>
              <a:rPr lang="en-GB" dirty="0"/>
              <a:t> </a:t>
            </a:r>
          </a:p>
        </p:txBody>
      </p:sp>
      <p:pic>
        <p:nvPicPr>
          <p:cNvPr id="13" name="Picture 12">
            <a:extLst>
              <a:ext uri="{FF2B5EF4-FFF2-40B4-BE49-F238E27FC236}">
                <a16:creationId xmlns:a16="http://schemas.microsoft.com/office/drawing/2014/main" id="{557958BB-A1B2-84C5-1930-936163685B73}"/>
              </a:ext>
            </a:extLst>
          </p:cNvPr>
          <p:cNvPicPr>
            <a:picLocks noChangeAspect="1"/>
          </p:cNvPicPr>
          <p:nvPr/>
        </p:nvPicPr>
        <p:blipFill rotWithShape="1">
          <a:blip r:embed="rId2"/>
          <a:srcRect l="100000" t="-30401" r="-7349" b="1"/>
          <a:stretch/>
        </p:blipFill>
        <p:spPr>
          <a:xfrm>
            <a:off x="12191999" y="-1839817"/>
            <a:ext cx="896039" cy="8545417"/>
          </a:xfrm>
          <a:prstGeom prst="rect">
            <a:avLst/>
          </a:prstGeom>
        </p:spPr>
      </p:pic>
      <p:pic>
        <p:nvPicPr>
          <p:cNvPr id="7" name="Picture 6">
            <a:extLst>
              <a:ext uri="{FF2B5EF4-FFF2-40B4-BE49-F238E27FC236}">
                <a16:creationId xmlns:a16="http://schemas.microsoft.com/office/drawing/2014/main" id="{751E84B6-EE57-4FE7-98DB-FA2358E34F3E}"/>
              </a:ext>
            </a:extLst>
          </p:cNvPr>
          <p:cNvPicPr>
            <a:picLocks noChangeAspect="1"/>
          </p:cNvPicPr>
          <p:nvPr/>
        </p:nvPicPr>
        <p:blipFill>
          <a:blip r:embed="rId3"/>
          <a:stretch>
            <a:fillRect/>
          </a:stretch>
        </p:blipFill>
        <p:spPr>
          <a:xfrm>
            <a:off x="7616238" y="4849658"/>
            <a:ext cx="4103422" cy="2307048"/>
          </a:xfrm>
          <a:prstGeom prst="rect">
            <a:avLst/>
          </a:prstGeom>
        </p:spPr>
      </p:pic>
      <p:pic>
        <p:nvPicPr>
          <p:cNvPr id="9" name="Picture 8">
            <a:extLst>
              <a:ext uri="{FF2B5EF4-FFF2-40B4-BE49-F238E27FC236}">
                <a16:creationId xmlns:a16="http://schemas.microsoft.com/office/drawing/2014/main" id="{7135EF26-4F31-4CBB-BBC8-8CDCAC0C8606}"/>
              </a:ext>
            </a:extLst>
          </p:cNvPr>
          <p:cNvPicPr>
            <a:picLocks noChangeAspect="1"/>
          </p:cNvPicPr>
          <p:nvPr/>
        </p:nvPicPr>
        <p:blipFill>
          <a:blip r:embed="rId4"/>
          <a:stretch>
            <a:fillRect/>
          </a:stretch>
        </p:blipFill>
        <p:spPr>
          <a:xfrm>
            <a:off x="4307504" y="2268894"/>
            <a:ext cx="3848847" cy="2164976"/>
          </a:xfrm>
          <a:prstGeom prst="rect">
            <a:avLst/>
          </a:prstGeom>
        </p:spPr>
      </p:pic>
      <p:pic>
        <p:nvPicPr>
          <p:cNvPr id="12" name="Picture 11">
            <a:extLst>
              <a:ext uri="{FF2B5EF4-FFF2-40B4-BE49-F238E27FC236}">
                <a16:creationId xmlns:a16="http://schemas.microsoft.com/office/drawing/2014/main" id="{2155C297-C4DE-4B1F-863A-61FBB5159F9F}"/>
              </a:ext>
            </a:extLst>
          </p:cNvPr>
          <p:cNvPicPr>
            <a:picLocks noChangeAspect="1"/>
          </p:cNvPicPr>
          <p:nvPr/>
        </p:nvPicPr>
        <p:blipFill>
          <a:blip r:embed="rId5"/>
          <a:stretch>
            <a:fillRect/>
          </a:stretch>
        </p:blipFill>
        <p:spPr>
          <a:xfrm>
            <a:off x="7867724" y="1674"/>
            <a:ext cx="4324276" cy="2431218"/>
          </a:xfrm>
          <a:prstGeom prst="rect">
            <a:avLst/>
          </a:prstGeom>
        </p:spPr>
      </p:pic>
      <p:pic>
        <p:nvPicPr>
          <p:cNvPr id="15" name="Picture 14">
            <a:extLst>
              <a:ext uri="{FF2B5EF4-FFF2-40B4-BE49-F238E27FC236}">
                <a16:creationId xmlns:a16="http://schemas.microsoft.com/office/drawing/2014/main" id="{52F6B799-0B1E-47D0-BE5C-5C771E6FD3EF}"/>
              </a:ext>
            </a:extLst>
          </p:cNvPr>
          <p:cNvPicPr>
            <a:picLocks noChangeAspect="1"/>
          </p:cNvPicPr>
          <p:nvPr/>
        </p:nvPicPr>
        <p:blipFill>
          <a:blip r:embed="rId6"/>
          <a:stretch>
            <a:fillRect/>
          </a:stretch>
        </p:blipFill>
        <p:spPr>
          <a:xfrm>
            <a:off x="0" y="1918092"/>
            <a:ext cx="4596130" cy="2585323"/>
          </a:xfrm>
          <a:prstGeom prst="rect">
            <a:avLst/>
          </a:prstGeom>
        </p:spPr>
      </p:pic>
      <p:pic>
        <p:nvPicPr>
          <p:cNvPr id="16" name="Picture 15">
            <a:extLst>
              <a:ext uri="{FF2B5EF4-FFF2-40B4-BE49-F238E27FC236}">
                <a16:creationId xmlns:a16="http://schemas.microsoft.com/office/drawing/2014/main" id="{51C5209E-737F-4DFF-BA6F-B29995122FAA}"/>
              </a:ext>
            </a:extLst>
          </p:cNvPr>
          <p:cNvPicPr>
            <a:picLocks noChangeAspect="1"/>
          </p:cNvPicPr>
          <p:nvPr/>
        </p:nvPicPr>
        <p:blipFill>
          <a:blip r:embed="rId7"/>
          <a:stretch>
            <a:fillRect/>
          </a:stretch>
        </p:blipFill>
        <p:spPr>
          <a:xfrm>
            <a:off x="4113393" y="4641764"/>
            <a:ext cx="4101419" cy="2307048"/>
          </a:xfrm>
          <a:prstGeom prst="rect">
            <a:avLst/>
          </a:prstGeom>
        </p:spPr>
      </p:pic>
      <p:pic>
        <p:nvPicPr>
          <p:cNvPr id="18" name="Picture 17">
            <a:extLst>
              <a:ext uri="{FF2B5EF4-FFF2-40B4-BE49-F238E27FC236}">
                <a16:creationId xmlns:a16="http://schemas.microsoft.com/office/drawing/2014/main" id="{B8684644-747C-499B-9ABB-80E101421E16}"/>
              </a:ext>
            </a:extLst>
          </p:cNvPr>
          <p:cNvPicPr>
            <a:picLocks noChangeAspect="1"/>
          </p:cNvPicPr>
          <p:nvPr/>
        </p:nvPicPr>
        <p:blipFill>
          <a:blip r:embed="rId8"/>
          <a:stretch>
            <a:fillRect/>
          </a:stretch>
        </p:blipFill>
        <p:spPr>
          <a:xfrm>
            <a:off x="8372842" y="2553816"/>
            <a:ext cx="3582987" cy="2015430"/>
          </a:xfrm>
          <a:prstGeom prst="rect">
            <a:avLst/>
          </a:prstGeom>
        </p:spPr>
      </p:pic>
      <p:pic>
        <p:nvPicPr>
          <p:cNvPr id="21" name="Picture 20">
            <a:extLst>
              <a:ext uri="{FF2B5EF4-FFF2-40B4-BE49-F238E27FC236}">
                <a16:creationId xmlns:a16="http://schemas.microsoft.com/office/drawing/2014/main" id="{87EC2516-CDE6-4806-9ED3-26930C92EDA5}"/>
              </a:ext>
            </a:extLst>
          </p:cNvPr>
          <p:cNvPicPr>
            <a:picLocks noChangeAspect="1"/>
          </p:cNvPicPr>
          <p:nvPr/>
        </p:nvPicPr>
        <p:blipFill>
          <a:blip r:embed="rId9"/>
          <a:stretch>
            <a:fillRect/>
          </a:stretch>
        </p:blipFill>
        <p:spPr>
          <a:xfrm>
            <a:off x="254176" y="4761785"/>
            <a:ext cx="3563334" cy="2003397"/>
          </a:xfrm>
          <a:prstGeom prst="rect">
            <a:avLst/>
          </a:prstGeom>
        </p:spPr>
      </p:pic>
      <p:sp>
        <p:nvSpPr>
          <p:cNvPr id="23" name="TextBox 22">
            <a:extLst>
              <a:ext uri="{FF2B5EF4-FFF2-40B4-BE49-F238E27FC236}">
                <a16:creationId xmlns:a16="http://schemas.microsoft.com/office/drawing/2014/main" id="{9AEA6F60-5349-439D-94D6-A36B005CCEF0}"/>
              </a:ext>
            </a:extLst>
          </p:cNvPr>
          <p:cNvSpPr txBox="1"/>
          <p:nvPr/>
        </p:nvSpPr>
        <p:spPr>
          <a:xfrm>
            <a:off x="129855" y="354489"/>
            <a:ext cx="7737867" cy="1754326"/>
          </a:xfrm>
          <a:prstGeom prst="rect">
            <a:avLst/>
          </a:prstGeom>
          <a:noFill/>
        </p:spPr>
        <p:txBody>
          <a:bodyPr wrap="square" rtlCol="0">
            <a:spAutoFit/>
          </a:bodyPr>
          <a:lstStyle/>
          <a:p>
            <a:r>
              <a:rPr lang="en-GB" sz="2400" b="1" dirty="0">
                <a:latin typeface="Comic Sans MS" panose="030F0702030302020204" pitchFamily="66" charset="0"/>
              </a:rPr>
              <a:t>Collaboration with our CMAT</a:t>
            </a:r>
          </a:p>
          <a:p>
            <a:endParaRPr lang="en-GB" sz="2400" b="1" dirty="0">
              <a:latin typeface="Comic Sans MS" panose="030F0702030302020204" pitchFamily="66" charset="0"/>
            </a:endParaRPr>
          </a:p>
          <a:p>
            <a:r>
              <a:rPr lang="en-GB" sz="2400" b="1" dirty="0">
                <a:latin typeface="Comic Sans MS" panose="030F0702030302020204" pitchFamily="66" charset="0"/>
                <a:hlinkClick r:id="rId10"/>
              </a:rPr>
              <a:t>https://www.youtube.com/watch?v=geGV59GaC14</a:t>
            </a:r>
            <a:endParaRPr lang="en-GB" sz="2400" b="1" dirty="0">
              <a:latin typeface="Comic Sans MS" panose="030F0702030302020204" pitchFamily="66" charset="0"/>
            </a:endParaRPr>
          </a:p>
          <a:p>
            <a:endParaRPr lang="en-GB" dirty="0">
              <a:latin typeface="Comic Sans MS" panose="030F0702030302020204" pitchFamily="66" charset="0"/>
            </a:endParaRPr>
          </a:p>
          <a:p>
            <a:endParaRPr lang="en-GB" dirty="0"/>
          </a:p>
        </p:txBody>
      </p:sp>
    </p:spTree>
    <p:extLst>
      <p:ext uri="{BB962C8B-B14F-4D97-AF65-F5344CB8AC3E}">
        <p14:creationId xmlns:p14="http://schemas.microsoft.com/office/powerpoint/2010/main" val="6148098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859</TotalTime>
  <Words>501</Words>
  <Application>Microsoft Office PowerPoint</Application>
  <PresentationFormat>Widescreen</PresentationFormat>
  <Paragraphs>94</Paragraphs>
  <Slides>14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Comic Sans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 Shelton-Bourke</dc:creator>
  <cp:lastModifiedBy>M Mulcrow</cp:lastModifiedBy>
  <cp:revision>119</cp:revision>
  <dcterms:created xsi:type="dcterms:W3CDTF">2023-01-25T09:40:56Z</dcterms:created>
  <dcterms:modified xsi:type="dcterms:W3CDTF">2024-11-27T18:05:12Z</dcterms:modified>
</cp:coreProperties>
</file>