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4660"/>
  </p:normalViewPr>
  <p:slideViewPr>
    <p:cSldViewPr snapToGrid="0">
      <p:cViewPr varScale="1">
        <p:scale>
          <a:sx n="78" d="100"/>
          <a:sy n="78" d="100"/>
        </p:scale>
        <p:origin x="74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5F46-BAF5-479A-A9F6-E7C3F057A311}" type="datetimeFigureOut">
              <a:rPr lang="en-GB" smtClean="0"/>
              <a:t>08/04/2025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7971A-2F9D-43A2-B73B-D58AF731FB4E}" type="slidenum">
              <a:rPr lang="en-GB" smtClean="0"/>
              <a:t>‹#›</a:t>
            </a:fld>
            <a:endParaRPr lang="en-GB"/>
          </a:p>
        </p:txBody>
      </p:sp>
    </p:spTree>
    <p:extLst>
      <p:ext uri="{BB962C8B-B14F-4D97-AF65-F5344CB8AC3E}">
        <p14:creationId xmlns:p14="http://schemas.microsoft.com/office/powerpoint/2010/main" val="26903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2118-1096-5A37-93A9-BAD2C0C1CE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815364-0E1E-05C2-32BC-E2D3BA683F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A95C70-0478-B767-0775-C44503D3F15A}"/>
              </a:ext>
            </a:extLst>
          </p:cNvPr>
          <p:cNvSpPr>
            <a:spLocks noGrp="1"/>
          </p:cNvSpPr>
          <p:nvPr>
            <p:ph type="dt" sz="half" idx="10"/>
          </p:nvPr>
        </p:nvSpPr>
        <p:spPr/>
        <p:txBody>
          <a:bodyPr/>
          <a:lstStyle/>
          <a:p>
            <a:fld id="{02EE0EC3-76FF-45D1-90E7-6DE4D5F948B4}" type="datetimeFigureOut">
              <a:rPr lang="en-GB" smtClean="0"/>
              <a:t>08/04/2025</a:t>
            </a:fld>
            <a:endParaRPr lang="en-GB"/>
          </a:p>
        </p:txBody>
      </p:sp>
      <p:sp>
        <p:nvSpPr>
          <p:cNvPr id="5" name="Footer Placeholder 4">
            <a:extLst>
              <a:ext uri="{FF2B5EF4-FFF2-40B4-BE49-F238E27FC236}">
                <a16:creationId xmlns:a16="http://schemas.microsoft.com/office/drawing/2014/main" id="{AE73CE2F-BDF4-A170-C64F-E4B1512902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26B884-49D7-D4D6-6864-E7E37B90AD87}"/>
              </a:ext>
            </a:extLst>
          </p:cNvPr>
          <p:cNvSpPr>
            <a:spLocks noGrp="1"/>
          </p:cNvSpPr>
          <p:nvPr>
            <p:ph type="sldNum" sz="quarter" idx="12"/>
          </p:nvPr>
        </p:nvSpPr>
        <p:spPr/>
        <p:txBody>
          <a:bodyPr/>
          <a:lstStyle/>
          <a:p>
            <a:fld id="{5E60C39C-96A6-4F88-82CB-57BFB40D625F}" type="slidenum">
              <a:rPr lang="en-GB" smtClean="0"/>
              <a:t>‹#›</a:t>
            </a:fld>
            <a:endParaRPr lang="en-GB"/>
          </a:p>
        </p:txBody>
      </p:sp>
    </p:spTree>
    <p:extLst>
      <p:ext uri="{BB962C8B-B14F-4D97-AF65-F5344CB8AC3E}">
        <p14:creationId xmlns:p14="http://schemas.microsoft.com/office/powerpoint/2010/main" val="129461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DE1C-A233-BA64-A92F-2E17A5E8123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B11D9D-BEE1-158B-7C1E-D406ED1C0D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CAB312-B5C7-453F-4F8B-A18091D00FFB}"/>
              </a:ext>
            </a:extLst>
          </p:cNvPr>
          <p:cNvSpPr>
            <a:spLocks noGrp="1"/>
          </p:cNvSpPr>
          <p:nvPr>
            <p:ph type="dt" sz="half" idx="10"/>
          </p:nvPr>
        </p:nvSpPr>
        <p:spPr/>
        <p:txBody>
          <a:bodyPr/>
          <a:lstStyle/>
          <a:p>
            <a:fld id="{02EE0EC3-76FF-45D1-90E7-6DE4D5F948B4}" type="datetimeFigureOut">
              <a:rPr lang="en-GB" smtClean="0"/>
              <a:t>08/04/2025</a:t>
            </a:fld>
            <a:endParaRPr lang="en-GB"/>
          </a:p>
        </p:txBody>
      </p:sp>
      <p:sp>
        <p:nvSpPr>
          <p:cNvPr id="5" name="Footer Placeholder 4">
            <a:extLst>
              <a:ext uri="{FF2B5EF4-FFF2-40B4-BE49-F238E27FC236}">
                <a16:creationId xmlns:a16="http://schemas.microsoft.com/office/drawing/2014/main" id="{5801E136-C9DA-FDFF-E610-8ECBB62879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98420-B4BB-9A7B-97D5-97853EC1E3F8}"/>
              </a:ext>
            </a:extLst>
          </p:cNvPr>
          <p:cNvSpPr>
            <a:spLocks noGrp="1"/>
          </p:cNvSpPr>
          <p:nvPr>
            <p:ph type="sldNum" sz="quarter" idx="12"/>
          </p:nvPr>
        </p:nvSpPr>
        <p:spPr/>
        <p:txBody>
          <a:bodyPr/>
          <a:lstStyle/>
          <a:p>
            <a:fld id="{5E60C39C-96A6-4F88-82CB-57BFB40D625F}" type="slidenum">
              <a:rPr lang="en-GB" smtClean="0"/>
              <a:t>‹#›</a:t>
            </a:fld>
            <a:endParaRPr lang="en-GB"/>
          </a:p>
        </p:txBody>
      </p:sp>
    </p:spTree>
    <p:extLst>
      <p:ext uri="{BB962C8B-B14F-4D97-AF65-F5344CB8AC3E}">
        <p14:creationId xmlns:p14="http://schemas.microsoft.com/office/powerpoint/2010/main" val="110681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64D506-82A3-E920-5451-7A983A1FDA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4C9BFE-967E-0932-1FC9-6312BC5756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20332B-FA35-5974-90CD-7CC276282022}"/>
              </a:ext>
            </a:extLst>
          </p:cNvPr>
          <p:cNvSpPr>
            <a:spLocks noGrp="1"/>
          </p:cNvSpPr>
          <p:nvPr>
            <p:ph type="dt" sz="half" idx="10"/>
          </p:nvPr>
        </p:nvSpPr>
        <p:spPr/>
        <p:txBody>
          <a:bodyPr/>
          <a:lstStyle/>
          <a:p>
            <a:fld id="{02EE0EC3-76FF-45D1-90E7-6DE4D5F948B4}" type="datetimeFigureOut">
              <a:rPr lang="en-GB" smtClean="0"/>
              <a:t>08/04/2025</a:t>
            </a:fld>
            <a:endParaRPr lang="en-GB"/>
          </a:p>
        </p:txBody>
      </p:sp>
      <p:sp>
        <p:nvSpPr>
          <p:cNvPr id="5" name="Footer Placeholder 4">
            <a:extLst>
              <a:ext uri="{FF2B5EF4-FFF2-40B4-BE49-F238E27FC236}">
                <a16:creationId xmlns:a16="http://schemas.microsoft.com/office/drawing/2014/main" id="{175100DD-79E3-A5A9-78E3-24B44832F9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96AF70-8304-58F6-0BCE-0C97C575EFC5}"/>
              </a:ext>
            </a:extLst>
          </p:cNvPr>
          <p:cNvSpPr>
            <a:spLocks noGrp="1"/>
          </p:cNvSpPr>
          <p:nvPr>
            <p:ph type="sldNum" sz="quarter" idx="12"/>
          </p:nvPr>
        </p:nvSpPr>
        <p:spPr/>
        <p:txBody>
          <a:bodyPr/>
          <a:lstStyle/>
          <a:p>
            <a:fld id="{5E60C39C-96A6-4F88-82CB-57BFB40D625F}" type="slidenum">
              <a:rPr lang="en-GB" smtClean="0"/>
              <a:t>‹#›</a:t>
            </a:fld>
            <a:endParaRPr lang="en-GB"/>
          </a:p>
        </p:txBody>
      </p:sp>
    </p:spTree>
    <p:extLst>
      <p:ext uri="{BB962C8B-B14F-4D97-AF65-F5344CB8AC3E}">
        <p14:creationId xmlns:p14="http://schemas.microsoft.com/office/powerpoint/2010/main" val="212125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F67ED-99CC-FE48-DC35-66B566955B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90DC94-2A70-9198-6AF9-3C05245E6C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DF0622-B1DF-F4CD-ABE4-73ADB5C1BF2E}"/>
              </a:ext>
            </a:extLst>
          </p:cNvPr>
          <p:cNvSpPr>
            <a:spLocks noGrp="1"/>
          </p:cNvSpPr>
          <p:nvPr>
            <p:ph type="dt" sz="half" idx="10"/>
          </p:nvPr>
        </p:nvSpPr>
        <p:spPr/>
        <p:txBody>
          <a:bodyPr/>
          <a:lstStyle/>
          <a:p>
            <a:fld id="{02EE0EC3-76FF-45D1-90E7-6DE4D5F948B4}" type="datetimeFigureOut">
              <a:rPr lang="en-GB" smtClean="0"/>
              <a:t>08/04/2025</a:t>
            </a:fld>
            <a:endParaRPr lang="en-GB"/>
          </a:p>
        </p:txBody>
      </p:sp>
      <p:sp>
        <p:nvSpPr>
          <p:cNvPr id="5" name="Footer Placeholder 4">
            <a:extLst>
              <a:ext uri="{FF2B5EF4-FFF2-40B4-BE49-F238E27FC236}">
                <a16:creationId xmlns:a16="http://schemas.microsoft.com/office/drawing/2014/main" id="{099EA6E1-46C5-64F7-15BB-4D48DACB64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41C59A-D3FF-42D4-5CB4-AFEA9CBBAC38}"/>
              </a:ext>
            </a:extLst>
          </p:cNvPr>
          <p:cNvSpPr>
            <a:spLocks noGrp="1"/>
          </p:cNvSpPr>
          <p:nvPr>
            <p:ph type="sldNum" sz="quarter" idx="12"/>
          </p:nvPr>
        </p:nvSpPr>
        <p:spPr/>
        <p:txBody>
          <a:bodyPr/>
          <a:lstStyle/>
          <a:p>
            <a:fld id="{5E60C39C-96A6-4F88-82CB-57BFB40D625F}" type="slidenum">
              <a:rPr lang="en-GB" smtClean="0"/>
              <a:t>‹#›</a:t>
            </a:fld>
            <a:endParaRPr lang="en-GB"/>
          </a:p>
        </p:txBody>
      </p:sp>
    </p:spTree>
    <p:extLst>
      <p:ext uri="{BB962C8B-B14F-4D97-AF65-F5344CB8AC3E}">
        <p14:creationId xmlns:p14="http://schemas.microsoft.com/office/powerpoint/2010/main" val="331186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12BB-4B5D-A9F2-4BD9-A8DC10BAE1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913670-E746-82F0-C865-886EAD6B413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794A2-8B3E-AF52-4C33-EE02D0EF0B2E}"/>
              </a:ext>
            </a:extLst>
          </p:cNvPr>
          <p:cNvSpPr>
            <a:spLocks noGrp="1"/>
          </p:cNvSpPr>
          <p:nvPr>
            <p:ph type="dt" sz="half" idx="10"/>
          </p:nvPr>
        </p:nvSpPr>
        <p:spPr/>
        <p:txBody>
          <a:bodyPr/>
          <a:lstStyle/>
          <a:p>
            <a:fld id="{02EE0EC3-76FF-45D1-90E7-6DE4D5F948B4}" type="datetimeFigureOut">
              <a:rPr lang="en-GB" smtClean="0"/>
              <a:t>08/04/2025</a:t>
            </a:fld>
            <a:endParaRPr lang="en-GB"/>
          </a:p>
        </p:txBody>
      </p:sp>
      <p:sp>
        <p:nvSpPr>
          <p:cNvPr id="5" name="Footer Placeholder 4">
            <a:extLst>
              <a:ext uri="{FF2B5EF4-FFF2-40B4-BE49-F238E27FC236}">
                <a16:creationId xmlns:a16="http://schemas.microsoft.com/office/drawing/2014/main" id="{7C11A889-A6B5-ECDC-6EC3-2AE54BF0F1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50EA13-8698-3767-3459-DD03C5A3788C}"/>
              </a:ext>
            </a:extLst>
          </p:cNvPr>
          <p:cNvSpPr>
            <a:spLocks noGrp="1"/>
          </p:cNvSpPr>
          <p:nvPr>
            <p:ph type="sldNum" sz="quarter" idx="12"/>
          </p:nvPr>
        </p:nvSpPr>
        <p:spPr/>
        <p:txBody>
          <a:bodyPr/>
          <a:lstStyle/>
          <a:p>
            <a:fld id="{5E60C39C-96A6-4F88-82CB-57BFB40D625F}" type="slidenum">
              <a:rPr lang="en-GB" smtClean="0"/>
              <a:t>‹#›</a:t>
            </a:fld>
            <a:endParaRPr lang="en-GB"/>
          </a:p>
        </p:txBody>
      </p:sp>
    </p:spTree>
    <p:extLst>
      <p:ext uri="{BB962C8B-B14F-4D97-AF65-F5344CB8AC3E}">
        <p14:creationId xmlns:p14="http://schemas.microsoft.com/office/powerpoint/2010/main" val="303211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9906-FB10-5068-4495-785DB282B8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4B7765-B7A9-8BDF-35F5-D7E068FAE6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6000ED-14D2-E14E-5E38-7E72821907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1A9530-128F-E358-D773-25C2C14672C4}"/>
              </a:ext>
            </a:extLst>
          </p:cNvPr>
          <p:cNvSpPr>
            <a:spLocks noGrp="1"/>
          </p:cNvSpPr>
          <p:nvPr>
            <p:ph type="dt" sz="half" idx="10"/>
          </p:nvPr>
        </p:nvSpPr>
        <p:spPr/>
        <p:txBody>
          <a:bodyPr/>
          <a:lstStyle/>
          <a:p>
            <a:fld id="{02EE0EC3-76FF-45D1-90E7-6DE4D5F948B4}" type="datetimeFigureOut">
              <a:rPr lang="en-GB" smtClean="0"/>
              <a:t>08/04/2025</a:t>
            </a:fld>
            <a:endParaRPr lang="en-GB"/>
          </a:p>
        </p:txBody>
      </p:sp>
      <p:sp>
        <p:nvSpPr>
          <p:cNvPr id="6" name="Footer Placeholder 5">
            <a:extLst>
              <a:ext uri="{FF2B5EF4-FFF2-40B4-BE49-F238E27FC236}">
                <a16:creationId xmlns:a16="http://schemas.microsoft.com/office/drawing/2014/main" id="{BD793A79-7FCF-92A8-4B7D-07C73C6C18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0E5244-A18F-3123-61EE-FB2B93D49D09}"/>
              </a:ext>
            </a:extLst>
          </p:cNvPr>
          <p:cNvSpPr>
            <a:spLocks noGrp="1"/>
          </p:cNvSpPr>
          <p:nvPr>
            <p:ph type="sldNum" sz="quarter" idx="12"/>
          </p:nvPr>
        </p:nvSpPr>
        <p:spPr/>
        <p:txBody>
          <a:bodyPr/>
          <a:lstStyle/>
          <a:p>
            <a:fld id="{5E60C39C-96A6-4F88-82CB-57BFB40D625F}" type="slidenum">
              <a:rPr lang="en-GB" smtClean="0"/>
              <a:t>‹#›</a:t>
            </a:fld>
            <a:endParaRPr lang="en-GB"/>
          </a:p>
        </p:txBody>
      </p:sp>
    </p:spTree>
    <p:extLst>
      <p:ext uri="{BB962C8B-B14F-4D97-AF65-F5344CB8AC3E}">
        <p14:creationId xmlns:p14="http://schemas.microsoft.com/office/powerpoint/2010/main" val="87053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391A-CB29-E6EA-CD2F-812A66D29E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81D6D6-0A85-6173-CA84-0225F18AF3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2ED9B0-74D9-0941-2662-A3BA5B0C9D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C28558-367C-D810-C35D-6C73AEEF3E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D72A85-11C4-0C07-28C6-158DAD8188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0A79B2-ADA1-FADA-CF3B-28257526E65D}"/>
              </a:ext>
            </a:extLst>
          </p:cNvPr>
          <p:cNvSpPr>
            <a:spLocks noGrp="1"/>
          </p:cNvSpPr>
          <p:nvPr>
            <p:ph type="dt" sz="half" idx="10"/>
          </p:nvPr>
        </p:nvSpPr>
        <p:spPr/>
        <p:txBody>
          <a:bodyPr/>
          <a:lstStyle/>
          <a:p>
            <a:fld id="{02EE0EC3-76FF-45D1-90E7-6DE4D5F948B4}" type="datetimeFigureOut">
              <a:rPr lang="en-GB" smtClean="0"/>
              <a:t>08/04/2025</a:t>
            </a:fld>
            <a:endParaRPr lang="en-GB"/>
          </a:p>
        </p:txBody>
      </p:sp>
      <p:sp>
        <p:nvSpPr>
          <p:cNvPr id="8" name="Footer Placeholder 7">
            <a:extLst>
              <a:ext uri="{FF2B5EF4-FFF2-40B4-BE49-F238E27FC236}">
                <a16:creationId xmlns:a16="http://schemas.microsoft.com/office/drawing/2014/main" id="{9D362340-61B9-08CD-AD9B-F0980521A1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FD94064-58FD-4411-12BE-131BE719FD5E}"/>
              </a:ext>
            </a:extLst>
          </p:cNvPr>
          <p:cNvSpPr>
            <a:spLocks noGrp="1"/>
          </p:cNvSpPr>
          <p:nvPr>
            <p:ph type="sldNum" sz="quarter" idx="12"/>
          </p:nvPr>
        </p:nvSpPr>
        <p:spPr/>
        <p:txBody>
          <a:bodyPr/>
          <a:lstStyle/>
          <a:p>
            <a:fld id="{5E60C39C-96A6-4F88-82CB-57BFB40D625F}" type="slidenum">
              <a:rPr lang="en-GB" smtClean="0"/>
              <a:t>‹#›</a:t>
            </a:fld>
            <a:endParaRPr lang="en-GB"/>
          </a:p>
        </p:txBody>
      </p:sp>
    </p:spTree>
    <p:extLst>
      <p:ext uri="{BB962C8B-B14F-4D97-AF65-F5344CB8AC3E}">
        <p14:creationId xmlns:p14="http://schemas.microsoft.com/office/powerpoint/2010/main" val="923306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4EDB-D038-A947-5DB4-E4AFA7A2A08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A34EDD-44EF-22CC-FA20-5297ECE4FAF2}"/>
              </a:ext>
            </a:extLst>
          </p:cNvPr>
          <p:cNvSpPr>
            <a:spLocks noGrp="1"/>
          </p:cNvSpPr>
          <p:nvPr>
            <p:ph type="dt" sz="half" idx="10"/>
          </p:nvPr>
        </p:nvSpPr>
        <p:spPr/>
        <p:txBody>
          <a:bodyPr/>
          <a:lstStyle/>
          <a:p>
            <a:fld id="{02EE0EC3-76FF-45D1-90E7-6DE4D5F948B4}" type="datetimeFigureOut">
              <a:rPr lang="en-GB" smtClean="0"/>
              <a:t>08/04/2025</a:t>
            </a:fld>
            <a:endParaRPr lang="en-GB"/>
          </a:p>
        </p:txBody>
      </p:sp>
      <p:sp>
        <p:nvSpPr>
          <p:cNvPr id="4" name="Footer Placeholder 3">
            <a:extLst>
              <a:ext uri="{FF2B5EF4-FFF2-40B4-BE49-F238E27FC236}">
                <a16:creationId xmlns:a16="http://schemas.microsoft.com/office/drawing/2014/main" id="{61B8D4F9-3957-E0C8-7CE2-E502EB9017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DFB078-B000-454B-8141-0A8D11B798C3}"/>
              </a:ext>
            </a:extLst>
          </p:cNvPr>
          <p:cNvSpPr>
            <a:spLocks noGrp="1"/>
          </p:cNvSpPr>
          <p:nvPr>
            <p:ph type="sldNum" sz="quarter" idx="12"/>
          </p:nvPr>
        </p:nvSpPr>
        <p:spPr/>
        <p:txBody>
          <a:bodyPr/>
          <a:lstStyle/>
          <a:p>
            <a:fld id="{5E60C39C-96A6-4F88-82CB-57BFB40D625F}" type="slidenum">
              <a:rPr lang="en-GB" smtClean="0"/>
              <a:t>‹#›</a:t>
            </a:fld>
            <a:endParaRPr lang="en-GB"/>
          </a:p>
        </p:txBody>
      </p:sp>
    </p:spTree>
    <p:extLst>
      <p:ext uri="{BB962C8B-B14F-4D97-AF65-F5344CB8AC3E}">
        <p14:creationId xmlns:p14="http://schemas.microsoft.com/office/powerpoint/2010/main" val="425975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32C34-A677-CD80-C060-03334006F5EC}"/>
              </a:ext>
            </a:extLst>
          </p:cNvPr>
          <p:cNvSpPr>
            <a:spLocks noGrp="1"/>
          </p:cNvSpPr>
          <p:nvPr>
            <p:ph type="dt" sz="half" idx="10"/>
          </p:nvPr>
        </p:nvSpPr>
        <p:spPr/>
        <p:txBody>
          <a:bodyPr/>
          <a:lstStyle/>
          <a:p>
            <a:fld id="{02EE0EC3-76FF-45D1-90E7-6DE4D5F948B4}" type="datetimeFigureOut">
              <a:rPr lang="en-GB" smtClean="0"/>
              <a:t>08/04/2025</a:t>
            </a:fld>
            <a:endParaRPr lang="en-GB"/>
          </a:p>
        </p:txBody>
      </p:sp>
      <p:sp>
        <p:nvSpPr>
          <p:cNvPr id="3" name="Footer Placeholder 2">
            <a:extLst>
              <a:ext uri="{FF2B5EF4-FFF2-40B4-BE49-F238E27FC236}">
                <a16:creationId xmlns:a16="http://schemas.microsoft.com/office/drawing/2014/main" id="{BE58F18E-123C-00F2-8369-1F3F30E306F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E1740C-34EF-9407-254C-95EBD18D582A}"/>
              </a:ext>
            </a:extLst>
          </p:cNvPr>
          <p:cNvSpPr>
            <a:spLocks noGrp="1"/>
          </p:cNvSpPr>
          <p:nvPr>
            <p:ph type="sldNum" sz="quarter" idx="12"/>
          </p:nvPr>
        </p:nvSpPr>
        <p:spPr/>
        <p:txBody>
          <a:bodyPr/>
          <a:lstStyle/>
          <a:p>
            <a:fld id="{5E60C39C-96A6-4F88-82CB-57BFB40D625F}" type="slidenum">
              <a:rPr lang="en-GB" smtClean="0"/>
              <a:t>‹#›</a:t>
            </a:fld>
            <a:endParaRPr lang="en-GB"/>
          </a:p>
        </p:txBody>
      </p:sp>
    </p:spTree>
    <p:extLst>
      <p:ext uri="{BB962C8B-B14F-4D97-AF65-F5344CB8AC3E}">
        <p14:creationId xmlns:p14="http://schemas.microsoft.com/office/powerpoint/2010/main" val="389028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23F6-F275-5643-654B-612ED8E67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9E9E2D-6B96-F974-5B90-CEE9927602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46D62F-8D2C-3F7C-ED23-F6D1E2E57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D06420-53FA-9D54-6607-D11C2EA62B36}"/>
              </a:ext>
            </a:extLst>
          </p:cNvPr>
          <p:cNvSpPr>
            <a:spLocks noGrp="1"/>
          </p:cNvSpPr>
          <p:nvPr>
            <p:ph type="dt" sz="half" idx="10"/>
          </p:nvPr>
        </p:nvSpPr>
        <p:spPr/>
        <p:txBody>
          <a:bodyPr/>
          <a:lstStyle/>
          <a:p>
            <a:fld id="{02EE0EC3-76FF-45D1-90E7-6DE4D5F948B4}" type="datetimeFigureOut">
              <a:rPr lang="en-GB" smtClean="0"/>
              <a:t>08/04/2025</a:t>
            </a:fld>
            <a:endParaRPr lang="en-GB"/>
          </a:p>
        </p:txBody>
      </p:sp>
      <p:sp>
        <p:nvSpPr>
          <p:cNvPr id="6" name="Footer Placeholder 5">
            <a:extLst>
              <a:ext uri="{FF2B5EF4-FFF2-40B4-BE49-F238E27FC236}">
                <a16:creationId xmlns:a16="http://schemas.microsoft.com/office/drawing/2014/main" id="{0A27A5FB-FE07-F4FE-F58E-0DE73C9467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30A7B2-6CCC-54C6-EDAD-C42B5D8CA0C4}"/>
              </a:ext>
            </a:extLst>
          </p:cNvPr>
          <p:cNvSpPr>
            <a:spLocks noGrp="1"/>
          </p:cNvSpPr>
          <p:nvPr>
            <p:ph type="sldNum" sz="quarter" idx="12"/>
          </p:nvPr>
        </p:nvSpPr>
        <p:spPr/>
        <p:txBody>
          <a:bodyPr/>
          <a:lstStyle/>
          <a:p>
            <a:fld id="{5E60C39C-96A6-4F88-82CB-57BFB40D625F}" type="slidenum">
              <a:rPr lang="en-GB" smtClean="0"/>
              <a:t>‹#›</a:t>
            </a:fld>
            <a:endParaRPr lang="en-GB"/>
          </a:p>
        </p:txBody>
      </p:sp>
    </p:spTree>
    <p:extLst>
      <p:ext uri="{BB962C8B-B14F-4D97-AF65-F5344CB8AC3E}">
        <p14:creationId xmlns:p14="http://schemas.microsoft.com/office/powerpoint/2010/main" val="363002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F2F67-EEE4-E326-0359-8936FFF86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71C820-4456-047F-A90A-21984BB5F5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CCDFC97-7892-4F8E-A9A6-37BAA9DA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4B6552-2209-D46F-55D6-16193DAC9C8D}"/>
              </a:ext>
            </a:extLst>
          </p:cNvPr>
          <p:cNvSpPr>
            <a:spLocks noGrp="1"/>
          </p:cNvSpPr>
          <p:nvPr>
            <p:ph type="dt" sz="half" idx="10"/>
          </p:nvPr>
        </p:nvSpPr>
        <p:spPr/>
        <p:txBody>
          <a:bodyPr/>
          <a:lstStyle/>
          <a:p>
            <a:fld id="{02EE0EC3-76FF-45D1-90E7-6DE4D5F948B4}" type="datetimeFigureOut">
              <a:rPr lang="en-GB" smtClean="0"/>
              <a:t>08/04/2025</a:t>
            </a:fld>
            <a:endParaRPr lang="en-GB"/>
          </a:p>
        </p:txBody>
      </p:sp>
      <p:sp>
        <p:nvSpPr>
          <p:cNvPr id="6" name="Footer Placeholder 5">
            <a:extLst>
              <a:ext uri="{FF2B5EF4-FFF2-40B4-BE49-F238E27FC236}">
                <a16:creationId xmlns:a16="http://schemas.microsoft.com/office/drawing/2014/main" id="{CFAA24E7-2082-A8B6-63EB-47A8BA117F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C75723-FE27-1689-4F9A-5F63AEA60F34}"/>
              </a:ext>
            </a:extLst>
          </p:cNvPr>
          <p:cNvSpPr>
            <a:spLocks noGrp="1"/>
          </p:cNvSpPr>
          <p:nvPr>
            <p:ph type="sldNum" sz="quarter" idx="12"/>
          </p:nvPr>
        </p:nvSpPr>
        <p:spPr/>
        <p:txBody>
          <a:bodyPr/>
          <a:lstStyle/>
          <a:p>
            <a:fld id="{5E60C39C-96A6-4F88-82CB-57BFB40D625F}" type="slidenum">
              <a:rPr lang="en-GB" smtClean="0"/>
              <a:t>‹#›</a:t>
            </a:fld>
            <a:endParaRPr lang="en-GB"/>
          </a:p>
        </p:txBody>
      </p:sp>
    </p:spTree>
    <p:extLst>
      <p:ext uri="{BB962C8B-B14F-4D97-AF65-F5344CB8AC3E}">
        <p14:creationId xmlns:p14="http://schemas.microsoft.com/office/powerpoint/2010/main" val="74060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3D9C8-53C5-303C-144A-B02E196A40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1CCBFA-52A2-7694-8D31-EE0C2B324B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768E3-8C06-61C7-1C21-704D9BC5FA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EE0EC3-76FF-45D1-90E7-6DE4D5F948B4}" type="datetimeFigureOut">
              <a:rPr lang="en-GB" smtClean="0"/>
              <a:t>08/04/2025</a:t>
            </a:fld>
            <a:endParaRPr lang="en-GB"/>
          </a:p>
        </p:txBody>
      </p:sp>
      <p:sp>
        <p:nvSpPr>
          <p:cNvPr id="5" name="Footer Placeholder 4">
            <a:extLst>
              <a:ext uri="{FF2B5EF4-FFF2-40B4-BE49-F238E27FC236}">
                <a16:creationId xmlns:a16="http://schemas.microsoft.com/office/drawing/2014/main" id="{B416AD8C-95C8-BEE6-0CFC-40116BCDAC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70EF182-AD09-434A-A358-E86410A6D6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E60C39C-96A6-4F88-82CB-57BFB40D625F}" type="slidenum">
              <a:rPr lang="en-GB" smtClean="0"/>
              <a:t>‹#›</a:t>
            </a:fld>
            <a:endParaRPr lang="en-GB"/>
          </a:p>
        </p:txBody>
      </p:sp>
    </p:spTree>
    <p:extLst>
      <p:ext uri="{BB962C8B-B14F-4D97-AF65-F5344CB8AC3E}">
        <p14:creationId xmlns:p14="http://schemas.microsoft.com/office/powerpoint/2010/main" val="1559274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13"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4D035C7F-A6CC-5B40-4896-5D5C6526F72C}"/>
              </a:ext>
            </a:extLst>
          </p:cNvPr>
          <p:cNvPicPr>
            <a:picLocks noChangeAspect="1"/>
          </p:cNvPicPr>
          <p:nvPr/>
        </p:nvPicPr>
        <p:blipFill>
          <a:blip r:embed="rId2"/>
          <a:srcRect r="229" b="4"/>
          <a:stretch/>
        </p:blipFill>
        <p:spPr>
          <a:xfrm>
            <a:off x="7398208" y="139911"/>
            <a:ext cx="3815774" cy="3813543"/>
          </a:xfrm>
          <a:prstGeom prst="rect">
            <a:avLst/>
          </a:prstGeom>
        </p:spPr>
      </p:pic>
      <p:grpSp>
        <p:nvGrpSpPr>
          <p:cNvPr id="16" name="Group 15">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C9CA281F-3E8B-142A-D767-3090949DE19A}"/>
              </a:ext>
            </a:extLst>
          </p:cNvPr>
          <p:cNvSpPr txBox="1"/>
          <p:nvPr/>
        </p:nvSpPr>
        <p:spPr>
          <a:xfrm>
            <a:off x="789708" y="1014574"/>
            <a:ext cx="5633531" cy="2226769"/>
          </a:xfrm>
          <a:prstGeom prst="rect">
            <a:avLst/>
          </a:prstGeom>
        </p:spPr>
        <p:txBody>
          <a:bodyPr vert="horz" lIns="91440" tIns="45720" rIns="91440" bIns="45720" rtlCol="0" anchor="ctr">
            <a:normAutofit fontScale="77500" lnSpcReduction="20000"/>
          </a:bodyPr>
          <a:lstStyle/>
          <a:p>
            <a:pPr>
              <a:lnSpc>
                <a:spcPct val="90000"/>
              </a:lnSpc>
              <a:spcBef>
                <a:spcPct val="0"/>
              </a:spcBef>
              <a:spcAft>
                <a:spcPts val="600"/>
              </a:spcAft>
            </a:pPr>
            <a:r>
              <a:rPr lang="en-US" sz="4100" dirty="0">
                <a:solidFill>
                  <a:schemeClr val="bg1"/>
                </a:solidFill>
                <a:latin typeface="+mj-lt"/>
                <a:ea typeface="+mj-ea"/>
                <a:cs typeface="+mj-cs"/>
              </a:rPr>
              <a:t>Pilgrims of Hope Careers Week in Divinity March 3</a:t>
            </a:r>
            <a:r>
              <a:rPr lang="en-US" sz="4100" baseline="30000" dirty="0">
                <a:solidFill>
                  <a:schemeClr val="bg1"/>
                </a:solidFill>
                <a:latin typeface="+mj-lt"/>
                <a:ea typeface="+mj-ea"/>
                <a:cs typeface="+mj-cs"/>
              </a:rPr>
              <a:t>rd</a:t>
            </a:r>
            <a:r>
              <a:rPr lang="en-US" sz="4100" dirty="0">
                <a:solidFill>
                  <a:schemeClr val="bg1"/>
                </a:solidFill>
                <a:latin typeface="+mj-lt"/>
                <a:ea typeface="+mj-ea"/>
                <a:cs typeface="+mj-cs"/>
              </a:rPr>
              <a:t>-7</a:t>
            </a:r>
            <a:r>
              <a:rPr lang="en-US" sz="4100" baseline="30000" dirty="0">
                <a:solidFill>
                  <a:schemeClr val="bg1"/>
                </a:solidFill>
                <a:latin typeface="+mj-lt"/>
                <a:ea typeface="+mj-ea"/>
                <a:cs typeface="+mj-cs"/>
              </a:rPr>
              <a:t>th</a:t>
            </a:r>
            <a:r>
              <a:rPr lang="en-US" sz="4100" dirty="0">
                <a:solidFill>
                  <a:schemeClr val="bg1"/>
                </a:solidFill>
                <a:latin typeface="+mj-lt"/>
                <a:ea typeface="+mj-ea"/>
                <a:cs typeface="+mj-cs"/>
              </a:rPr>
              <a:t> March 2025 to coincide with Pope Francis’ message for Lent and International </a:t>
            </a:r>
            <a:r>
              <a:rPr lang="en-US" sz="4100">
                <a:solidFill>
                  <a:schemeClr val="bg1"/>
                </a:solidFill>
                <a:latin typeface="+mj-lt"/>
                <a:ea typeface="+mj-ea"/>
                <a:cs typeface="+mj-cs"/>
              </a:rPr>
              <a:t>Women's Day</a:t>
            </a:r>
            <a:endParaRPr lang="en-US" sz="4100" dirty="0">
              <a:solidFill>
                <a:schemeClr val="bg1"/>
              </a:solidFill>
              <a:latin typeface="+mj-lt"/>
              <a:ea typeface="+mj-ea"/>
              <a:cs typeface="+mj-cs"/>
            </a:endParaRPr>
          </a:p>
        </p:txBody>
      </p:sp>
      <p:sp>
        <p:nvSpPr>
          <p:cNvPr id="6" name="TextBox 5">
            <a:extLst>
              <a:ext uri="{FF2B5EF4-FFF2-40B4-BE49-F238E27FC236}">
                <a16:creationId xmlns:a16="http://schemas.microsoft.com/office/drawing/2014/main" id="{2F00CE15-BCFD-1F2B-8BE3-F9A9D9487726}"/>
              </a:ext>
            </a:extLst>
          </p:cNvPr>
          <p:cNvSpPr txBox="1"/>
          <p:nvPr/>
        </p:nvSpPr>
        <p:spPr>
          <a:xfrm>
            <a:off x="442127" y="3727939"/>
            <a:ext cx="6300317" cy="2554545"/>
          </a:xfrm>
          <a:prstGeom prst="rect">
            <a:avLst/>
          </a:prstGeom>
          <a:noFill/>
        </p:spPr>
        <p:txBody>
          <a:bodyPr wrap="square" rtlCol="0">
            <a:spAutoFit/>
          </a:bodyPr>
          <a:lstStyle/>
          <a:p>
            <a:r>
              <a:rPr lang="en-GB" sz="1600" dirty="0">
                <a:latin typeface="Comic Sans MS" panose="030F0702030302020204" pitchFamily="66" charset="0"/>
              </a:rPr>
              <a:t>We are very grateful to our parents/carers and visitors for giving so generously of their time to show how we can be Pilgrims of Hope through their journeys and field of work in our Jubilee Year and how this can link to the principles of Catholic Social Teaching: Imago Dei Dignity and Sanctity of human life, Common Good, Solidarity, Subsidiarity, Social Justice, Dignity of workers, Stewardship.</a:t>
            </a:r>
          </a:p>
          <a:p>
            <a:r>
              <a:rPr lang="en-GB" sz="1600" dirty="0">
                <a:latin typeface="Comic Sans MS" panose="030F0702030302020204" pitchFamily="66" charset="0"/>
              </a:rPr>
              <a:t>We continued to look at the importance of Interfaith Dialogue through the work of Mitzvah Day, ACN (Aid to the Church in Need) </a:t>
            </a:r>
            <a:r>
              <a:rPr lang="en-GB" sz="1600" dirty="0" err="1">
                <a:latin typeface="Comic Sans MS" panose="030F0702030302020204" pitchFamily="66" charset="0"/>
              </a:rPr>
              <a:t>Missio</a:t>
            </a:r>
            <a:r>
              <a:rPr lang="en-GB" sz="1600" dirty="0">
                <a:latin typeface="Comic Sans MS" panose="030F0702030302020204" pitchFamily="66" charset="0"/>
              </a:rPr>
              <a:t> and CARJ (Catholic Association for Racial Justice)</a:t>
            </a:r>
          </a:p>
        </p:txBody>
      </p:sp>
      <p:pic>
        <p:nvPicPr>
          <p:cNvPr id="9" name="Picture 8">
            <a:extLst>
              <a:ext uri="{FF2B5EF4-FFF2-40B4-BE49-F238E27FC236}">
                <a16:creationId xmlns:a16="http://schemas.microsoft.com/office/drawing/2014/main" id="{728E724C-6BA8-7983-EA75-D253BF2F0EDF}"/>
              </a:ext>
            </a:extLst>
          </p:cNvPr>
          <p:cNvPicPr>
            <a:picLocks noChangeAspect="1"/>
          </p:cNvPicPr>
          <p:nvPr/>
        </p:nvPicPr>
        <p:blipFill>
          <a:blip r:embed="rId3"/>
          <a:stretch>
            <a:fillRect/>
          </a:stretch>
        </p:blipFill>
        <p:spPr>
          <a:xfrm>
            <a:off x="6989440" y="4227251"/>
            <a:ext cx="5087313" cy="1178475"/>
          </a:xfrm>
          <a:prstGeom prst="rect">
            <a:avLst/>
          </a:prstGeom>
        </p:spPr>
      </p:pic>
    </p:spTree>
    <p:extLst>
      <p:ext uri="{BB962C8B-B14F-4D97-AF65-F5344CB8AC3E}">
        <p14:creationId xmlns:p14="http://schemas.microsoft.com/office/powerpoint/2010/main" val="3025951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FF544A2-5AE3-E9C3-DDA7-B2F98028E23F}"/>
              </a:ext>
            </a:extLst>
          </p:cNvPr>
          <p:cNvPicPr>
            <a:picLocks noChangeAspect="1"/>
          </p:cNvPicPr>
          <p:nvPr/>
        </p:nvPicPr>
        <p:blipFill>
          <a:blip r:embed="rId2"/>
          <a:srcRect t="3538" b="25482"/>
          <a:stretch/>
        </p:blipFill>
        <p:spPr>
          <a:xfrm>
            <a:off x="457200" y="457200"/>
            <a:ext cx="11277600" cy="5943600"/>
          </a:xfrm>
          <a:prstGeom prst="rect">
            <a:avLst/>
          </a:prstGeom>
        </p:spPr>
      </p:pic>
    </p:spTree>
    <p:extLst>
      <p:ext uri="{BB962C8B-B14F-4D97-AF65-F5344CB8AC3E}">
        <p14:creationId xmlns:p14="http://schemas.microsoft.com/office/powerpoint/2010/main" val="3370528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60DB9F7-3FED-3C4C-1E8F-9859B66769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12802" y="457200"/>
            <a:ext cx="10566395" cy="5943600"/>
          </a:xfrm>
          <a:prstGeom prst="rect">
            <a:avLst/>
          </a:prstGeom>
          <a:noFill/>
        </p:spPr>
      </p:pic>
    </p:spTree>
    <p:extLst>
      <p:ext uri="{BB962C8B-B14F-4D97-AF65-F5344CB8AC3E}">
        <p14:creationId xmlns:p14="http://schemas.microsoft.com/office/powerpoint/2010/main" val="4241674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6B45835-3DB7-4D95-9290-E7C2C3AD1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4BA86C3D-5E02-4EC9-A07B-6786E96EC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A1BCCA4-FEFE-4004-9DD5-96DC53BFB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9025533-FEDC-498B-B634-AACB9C542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BCB9B21-6FC4-4E75-9B78-CBF710766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265F2E95-7169-4456-9FD1-FD404A2B1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C39C303-7680-46A4-83C1-D77C74DEA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4" name="Straight Connector 33">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Picture 5">
            <a:extLst>
              <a:ext uri="{FF2B5EF4-FFF2-40B4-BE49-F238E27FC236}">
                <a16:creationId xmlns:a16="http://schemas.microsoft.com/office/drawing/2014/main" id="{3B22D2E0-AACD-FBF3-AE9F-9164B4B39714}"/>
              </a:ext>
            </a:extLst>
          </p:cNvPr>
          <p:cNvPicPr>
            <a:picLocks noChangeAspect="1"/>
          </p:cNvPicPr>
          <p:nvPr/>
        </p:nvPicPr>
        <p:blipFill>
          <a:blip r:embed="rId2">
            <a:extLst>
              <a:ext uri="{28A0092B-C50C-407E-A947-70E740481C1C}">
                <a14:useLocalDpi xmlns:a14="http://schemas.microsoft.com/office/drawing/2010/main" val="0"/>
              </a:ext>
            </a:extLst>
          </a:blip>
          <a:srcRect t="8285" r="-1" b="15395"/>
          <a:stretch/>
        </p:blipFill>
        <p:spPr bwMode="auto">
          <a:xfrm>
            <a:off x="626592" y="344770"/>
            <a:ext cx="4573404" cy="3490370"/>
          </a:xfrm>
          <a:prstGeom prst="rect">
            <a:avLst/>
          </a:prstGeom>
          <a:noFill/>
        </p:spPr>
      </p:pic>
      <p:grpSp>
        <p:nvGrpSpPr>
          <p:cNvPr id="39" name="Group 38">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40" name="Straight Connector 39">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E01159E7-C48A-83C6-5D3A-2D662DE3CF62}"/>
              </a:ext>
            </a:extLst>
          </p:cNvPr>
          <p:cNvPicPr>
            <a:picLocks noChangeAspect="1"/>
          </p:cNvPicPr>
          <p:nvPr/>
        </p:nvPicPr>
        <p:blipFill>
          <a:blip r:embed="rId3"/>
          <a:srcRect t="9112" r="2" b="13226"/>
          <a:stretch/>
        </p:blipFill>
        <p:spPr>
          <a:xfrm>
            <a:off x="5470050" y="341641"/>
            <a:ext cx="5992303" cy="3490370"/>
          </a:xfrm>
          <a:prstGeom prst="rect">
            <a:avLst/>
          </a:prstGeom>
        </p:spPr>
      </p:pic>
      <p:sp>
        <p:nvSpPr>
          <p:cNvPr id="4" name="TextBox 3">
            <a:extLst>
              <a:ext uri="{FF2B5EF4-FFF2-40B4-BE49-F238E27FC236}">
                <a16:creationId xmlns:a16="http://schemas.microsoft.com/office/drawing/2014/main" id="{8DC6C289-6322-831D-0501-95551330B5A4}"/>
              </a:ext>
            </a:extLst>
          </p:cNvPr>
          <p:cNvSpPr txBox="1"/>
          <p:nvPr/>
        </p:nvSpPr>
        <p:spPr>
          <a:xfrm>
            <a:off x="5486080" y="4018143"/>
            <a:ext cx="5994666" cy="2129599"/>
          </a:xfrm>
          <a:prstGeom prst="rect">
            <a:avLst/>
          </a:prstGeom>
          <a:noFill/>
        </p:spPr>
        <p:txBody>
          <a:bodyPr vert="horz" lIns="91440" tIns="45720" rIns="91440" bIns="45720" rtlCol="0" anchor="t">
            <a:normAutofit/>
          </a:bodyPr>
          <a:lstStyle/>
          <a:p>
            <a:pPr>
              <a:lnSpc>
                <a:spcPct val="90000"/>
              </a:lnSpc>
              <a:spcAft>
                <a:spcPts val="600"/>
              </a:spcAft>
            </a:pPr>
            <a:r>
              <a:rPr lang="en-US" dirty="0">
                <a:solidFill>
                  <a:schemeClr val="bg1"/>
                </a:solidFill>
                <a:latin typeface="Comic Sans MS" panose="030F0702030302020204" pitchFamily="66" charset="0"/>
              </a:rPr>
              <a:t>Thank you to Rose Twigger for speaking to Year 11 Health and Social Care about her work as a midwife and bereavement counselling.</a:t>
            </a:r>
          </a:p>
        </p:txBody>
      </p:sp>
      <p:sp>
        <p:nvSpPr>
          <p:cNvPr id="7" name="TextBox 6">
            <a:extLst>
              <a:ext uri="{FF2B5EF4-FFF2-40B4-BE49-F238E27FC236}">
                <a16:creationId xmlns:a16="http://schemas.microsoft.com/office/drawing/2014/main" id="{B7E54165-E201-B766-0452-A580E51274E8}"/>
              </a:ext>
            </a:extLst>
          </p:cNvPr>
          <p:cNvSpPr txBox="1"/>
          <p:nvPr/>
        </p:nvSpPr>
        <p:spPr>
          <a:xfrm>
            <a:off x="311221" y="4018144"/>
            <a:ext cx="4573404" cy="2585323"/>
          </a:xfrm>
          <a:prstGeom prst="rect">
            <a:avLst/>
          </a:prstGeom>
          <a:noFill/>
        </p:spPr>
        <p:txBody>
          <a:bodyPr wrap="square" rtlCol="0">
            <a:spAutoFit/>
          </a:bodyPr>
          <a:lstStyle/>
          <a:p>
            <a:r>
              <a:rPr lang="en-GB" dirty="0">
                <a:solidFill>
                  <a:schemeClr val="bg1"/>
                </a:solidFill>
                <a:latin typeface="Comic Sans MS" panose="030F0702030302020204" pitchFamily="66" charset="0"/>
              </a:rPr>
              <a:t>Thank you to Amy press officer from ACN for speaking about her role in compiling national reports for policy documents for those who are persecuted for their faith around the world and for the podcasts she produces and speaking about ways CAN supports projects for girls and education ahead of International Women’s Day.</a:t>
            </a:r>
          </a:p>
        </p:txBody>
      </p:sp>
    </p:spTree>
    <p:extLst>
      <p:ext uri="{BB962C8B-B14F-4D97-AF65-F5344CB8AC3E}">
        <p14:creationId xmlns:p14="http://schemas.microsoft.com/office/powerpoint/2010/main" val="277714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56436112-F6E4-C3F7-9BCD-9C4A9A8BB191}"/>
              </a:ext>
            </a:extLst>
          </p:cNvPr>
          <p:cNvPicPr>
            <a:picLocks noChangeAspect="1"/>
          </p:cNvPicPr>
          <p:nvPr/>
        </p:nvPicPr>
        <p:blipFill>
          <a:blip r:embed="rId2" cstate="print">
            <a:extLst>
              <a:ext uri="{28A0092B-C50C-407E-A947-70E740481C1C}">
                <a14:useLocalDpi xmlns:a14="http://schemas.microsoft.com/office/drawing/2010/main" val="0"/>
              </a:ext>
            </a:extLst>
          </a:blip>
          <a:srcRect t="19"/>
          <a:stretch/>
        </p:blipFill>
        <p:spPr bwMode="auto">
          <a:xfrm>
            <a:off x="20" y="1282"/>
            <a:ext cx="12191980" cy="6856718"/>
          </a:xfrm>
          <a:prstGeom prst="rect">
            <a:avLst/>
          </a:prstGeom>
          <a:noFill/>
        </p:spPr>
      </p:pic>
    </p:spTree>
    <p:extLst>
      <p:ext uri="{BB962C8B-B14F-4D97-AF65-F5344CB8AC3E}">
        <p14:creationId xmlns:p14="http://schemas.microsoft.com/office/powerpoint/2010/main" val="3974708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84D366E-5A5D-4442-4971-8B5272736FE9}"/>
              </a:ext>
            </a:extLst>
          </p:cNvPr>
          <p:cNvPicPr>
            <a:picLocks noChangeAspect="1"/>
          </p:cNvPicPr>
          <p:nvPr/>
        </p:nvPicPr>
        <p:blipFill>
          <a:blip r:embed="rId2" cstate="print">
            <a:extLst>
              <a:ext uri="{28A0092B-C50C-407E-A947-70E740481C1C}">
                <a14:useLocalDpi xmlns:a14="http://schemas.microsoft.com/office/drawing/2010/main" val="0"/>
              </a:ext>
            </a:extLst>
          </a:blip>
          <a:srcRect t="3018" b="3288"/>
          <a:stretch/>
        </p:blipFill>
        <p:spPr bwMode="auto">
          <a:xfrm>
            <a:off x="457200" y="457200"/>
            <a:ext cx="11277600" cy="5943600"/>
          </a:xfrm>
          <a:prstGeom prst="rect">
            <a:avLst/>
          </a:prstGeom>
          <a:noFill/>
        </p:spPr>
      </p:pic>
    </p:spTree>
    <p:extLst>
      <p:ext uri="{BB962C8B-B14F-4D97-AF65-F5344CB8AC3E}">
        <p14:creationId xmlns:p14="http://schemas.microsoft.com/office/powerpoint/2010/main" val="43933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005D58B-0F13-657C-0E07-4AC97E2CE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12801" y="457200"/>
            <a:ext cx="10566397" cy="5943600"/>
          </a:xfrm>
          <a:prstGeom prst="rect">
            <a:avLst/>
          </a:prstGeom>
          <a:noFill/>
        </p:spPr>
      </p:pic>
    </p:spTree>
    <p:extLst>
      <p:ext uri="{BB962C8B-B14F-4D97-AF65-F5344CB8AC3E}">
        <p14:creationId xmlns:p14="http://schemas.microsoft.com/office/powerpoint/2010/main" val="423527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2E5D233C-76C7-F137-34B3-5571567E9C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2800" y="457200"/>
            <a:ext cx="10566400" cy="5943600"/>
          </a:xfrm>
          <a:prstGeom prst="rect">
            <a:avLst/>
          </a:prstGeom>
        </p:spPr>
      </p:pic>
    </p:spTree>
    <p:extLst>
      <p:ext uri="{BB962C8B-B14F-4D97-AF65-F5344CB8AC3E}">
        <p14:creationId xmlns:p14="http://schemas.microsoft.com/office/powerpoint/2010/main" val="2569102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9123CE9-29A0-9111-6F91-1522863949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12802" y="457200"/>
            <a:ext cx="10566395" cy="5943600"/>
          </a:xfrm>
          <a:prstGeom prst="rect">
            <a:avLst/>
          </a:prstGeom>
          <a:noFill/>
        </p:spPr>
      </p:pic>
    </p:spTree>
    <p:extLst>
      <p:ext uri="{BB962C8B-B14F-4D97-AF65-F5344CB8AC3E}">
        <p14:creationId xmlns:p14="http://schemas.microsoft.com/office/powerpoint/2010/main" val="83831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07812FB-34FF-E349-1F5B-4E31F6F53E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172831" y="457200"/>
            <a:ext cx="7846337" cy="5943600"/>
          </a:xfrm>
          <a:prstGeom prst="rect">
            <a:avLst/>
          </a:prstGeom>
          <a:noFill/>
        </p:spPr>
      </p:pic>
    </p:spTree>
    <p:extLst>
      <p:ext uri="{BB962C8B-B14F-4D97-AF65-F5344CB8AC3E}">
        <p14:creationId xmlns:p14="http://schemas.microsoft.com/office/powerpoint/2010/main" val="1741565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5E0A559-60B0-EE19-FD26-6CF7A0EE89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12802" y="457200"/>
            <a:ext cx="10566395" cy="5943600"/>
          </a:xfrm>
          <a:prstGeom prst="rect">
            <a:avLst/>
          </a:prstGeom>
          <a:noFill/>
        </p:spPr>
      </p:pic>
    </p:spTree>
    <p:extLst>
      <p:ext uri="{BB962C8B-B14F-4D97-AF65-F5344CB8AC3E}">
        <p14:creationId xmlns:p14="http://schemas.microsoft.com/office/powerpoint/2010/main" val="135246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07AD315-9DA9-1028-2A8A-29F7C54A50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12799" y="457200"/>
            <a:ext cx="10566401" cy="5943600"/>
          </a:xfrm>
          <a:prstGeom prst="rect">
            <a:avLst/>
          </a:prstGeom>
          <a:noFill/>
        </p:spPr>
      </p:pic>
    </p:spTree>
    <p:extLst>
      <p:ext uri="{BB962C8B-B14F-4D97-AF65-F5344CB8AC3E}">
        <p14:creationId xmlns:p14="http://schemas.microsoft.com/office/powerpoint/2010/main" val="670101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724</TotalTime>
  <Words>214</Words>
  <Application>Microsoft Office PowerPoint</Application>
  <PresentationFormat>Widescreen</PresentationFormat>
  <Paragraphs>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 Mulcrow</dc:creator>
  <cp:lastModifiedBy>M Mulcrow</cp:lastModifiedBy>
  <cp:revision>71</cp:revision>
  <dcterms:created xsi:type="dcterms:W3CDTF">2025-03-17T15:31:53Z</dcterms:created>
  <dcterms:modified xsi:type="dcterms:W3CDTF">2025-04-08T13:45:12Z</dcterms:modified>
</cp:coreProperties>
</file>